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8" r:id="rId4"/>
    <p:sldId id="259" r:id="rId5"/>
    <p:sldId id="264" r:id="rId6"/>
    <p:sldId id="260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7DDB-2872-48DA-B4E3-3BB2A1112023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A1A7-65E2-4EF9-8C1E-359871C48EAA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71470" y="285728"/>
            <a:ext cx="923335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47638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28588"/>
            <a:ext cx="9143999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38113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09538"/>
            <a:ext cx="9144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71470" y="142852"/>
            <a:ext cx="921547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0</Words>
  <Application>WPS Presentation</Application>
  <PresentationFormat>Ekran Gösterisi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Ofis Teması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BİLİNÇLİ TEKNOLOJİ KULLANIMI</dc:title>
  <dc:creator>Windows 7</dc:creator>
  <cp:lastModifiedBy>Okan</cp:lastModifiedBy>
  <cp:revision>43</cp:revision>
  <dcterms:created xsi:type="dcterms:W3CDTF">2020-11-25T07:45:00Z</dcterms:created>
  <dcterms:modified xsi:type="dcterms:W3CDTF">2021-04-15T20:21:05Z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