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285" r:id="rId4"/>
    <p:sldId id="257" r:id="rId5"/>
    <p:sldId id="258" r:id="rId6"/>
    <p:sldId id="259" r:id="rId7"/>
    <p:sldId id="261" r:id="rId8"/>
    <p:sldId id="263" r:id="rId9"/>
    <p:sldId id="264" r:id="rId10"/>
    <p:sldId id="265" r:id="rId11"/>
    <p:sldId id="266" r:id="rId12"/>
    <p:sldId id="267" r:id="rId13"/>
    <p:sldId id="268" r:id="rId14"/>
    <p:sldId id="269" r:id="rId15"/>
    <p:sldId id="270" r:id="rId16"/>
    <p:sldId id="286" r:id="rId17"/>
    <p:sldId id="287" r:id="rId18"/>
    <p:sldId id="289" r:id="rId19"/>
    <p:sldId id="288" r:id="rId20"/>
    <p:sldId id="290" r:id="rId21"/>
    <p:sldId id="271" r:id="rId22"/>
    <p:sldId id="277" r:id="rId23"/>
    <p:sldId id="272" r:id="rId25"/>
    <p:sldId id="278" r:id="rId26"/>
    <p:sldId id="279" r:id="rId27"/>
    <p:sldId id="280" r:id="rId28"/>
    <p:sldId id="281" r:id="rId29"/>
    <p:sldId id="282" r:id="rId30"/>
    <p:sldId id="283" r:id="rId31"/>
    <p:sldId id="284" r:id="rId32"/>
    <p:sldId id="273" r:id="rId33"/>
  </p:sldIdLst>
  <p:sldSz cx="9144000" cy="6858000" type="screen4x3"/>
  <p:notesSz cx="6858000" cy="9144000"/>
  <p:defaultTextStyle>
    <a:defPPr>
      <a:defRPr lang="tr-T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C0066"/>
    <a:srgbClr val="6600CC"/>
    <a:srgbClr val="000099"/>
    <a:srgbClr val="00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6" d="100"/>
          <a:sy n="76" d="100"/>
        </p:scale>
        <p:origin x="-1206"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6CA2DDA-6EA3-41A8-8042-9A88C2B162F4}" type="doc">
      <dgm:prSet loTypeId="urn:microsoft.com/office/officeart/2005/8/layout/radial1" loCatId="relationship" qsTypeId="urn:microsoft.com/office/officeart/2005/8/quickstyle/3d1" qsCatId="3D" csTypeId="urn:microsoft.com/office/officeart/2005/8/colors/colorful1#1" csCatId="colorful" phldr="1"/>
      <dgm:spPr/>
    </dgm:pt>
    <dgm:pt modelId="{3B8974B4-83C5-4D69-843D-0C4A7E60B87A}">
      <dgm:prSet/>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b="1" i="0" u="none" strike="noStrike" cap="none" normalizeH="0" baseline="0" dirty="0" smtClean="0">
              <a:effectLst/>
              <a:latin typeface="Comic Sans MS" panose="030F0702030302020204" pitchFamily="66" charset="0"/>
            </a:rPr>
            <a:t>Psikolojik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b="1" i="0" u="none" strike="noStrike" cap="none" normalizeH="0" baseline="0" dirty="0" smtClean="0">
              <a:effectLst/>
              <a:latin typeface="Comic Sans MS" panose="030F0702030302020204" pitchFamily="66" charset="0"/>
            </a:rPr>
            <a:t> Danışma</a:t>
          </a:r>
        </a:p>
      </dgm:t>
    </dgm:pt>
    <dgm:pt modelId="{E9379D7B-85DA-4183-BE00-58F92C5AB623}" cxnId="{F578C923-8226-4F35-9BCD-17BB4EF2D58E}" type="parTrans">
      <dgm:prSet/>
      <dgm:spPr/>
      <dgm:t>
        <a:bodyPr/>
        <a:lstStyle/>
        <a:p>
          <a:endParaRPr lang="tr-TR"/>
        </a:p>
      </dgm:t>
    </dgm:pt>
    <dgm:pt modelId="{B6B91C74-07FF-4069-BE2C-6AD940A172FA}" cxnId="{F578C923-8226-4F35-9BCD-17BB4EF2D58E}" type="sibTrans">
      <dgm:prSet/>
      <dgm:spPr/>
      <dgm:t>
        <a:bodyPr/>
        <a:lstStyle/>
        <a:p>
          <a:endParaRPr lang="tr-TR"/>
        </a:p>
      </dgm:t>
    </dgm:pt>
    <dgm:pt modelId="{8D0491D1-E5D5-4811-994E-035D8E7BF6F2}">
      <dgm:prSet custT="1"/>
      <dgm:spPr/>
      <dgm:t>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Yöneltme ve</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yerleştirme</a:t>
          </a:r>
        </a:p>
      </dgm:t>
    </dgm:pt>
    <dgm:pt modelId="{1BCE0673-EB2C-4196-990F-7C372352D502}" cxnId="{4EB9A5F5-26EE-4D66-9D20-336D867F1538}" type="parTrans">
      <dgm:prSet/>
      <dgm:spPr/>
      <dgm:t>
        <a:bodyPr/>
        <a:lstStyle/>
        <a:p>
          <a:endParaRPr lang="tr-TR"/>
        </a:p>
      </dgm:t>
    </dgm:pt>
    <dgm:pt modelId="{524EB261-BA35-417E-B57B-D9D703E30AEB}" cxnId="{4EB9A5F5-26EE-4D66-9D20-336D867F1538}" type="sibTrans">
      <dgm:prSet/>
      <dgm:spPr/>
      <dgm:t>
        <a:bodyPr/>
        <a:lstStyle/>
        <a:p>
          <a:endParaRPr lang="tr-TR"/>
        </a:p>
      </dgm:t>
    </dgm:pt>
    <dgm:pt modelId="{15519D7F-7D5F-4354-AAC7-99C615D8303A}">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Oryantasyon</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tr-TR" sz="1200" b="1" i="0" u="none" strike="noStrike" cap="none" normalizeH="0" baseline="0" dirty="0" smtClean="0">
            <a:effectLst/>
            <a:latin typeface="Comic Sans MS" panose="030F0702030302020204" pitchFamily="66" charset="0"/>
          </a:endParaRPr>
        </a:p>
      </dgm:t>
    </dgm:pt>
    <dgm:pt modelId="{BF16A21A-AFB0-4AA7-B5F6-39E3786DB7AE}" cxnId="{09A8C27D-82A6-4AAC-AE48-7B2430996654}" type="parTrans">
      <dgm:prSet/>
      <dgm:spPr/>
      <dgm:t>
        <a:bodyPr/>
        <a:lstStyle/>
        <a:p>
          <a:endParaRPr lang="tr-TR"/>
        </a:p>
      </dgm:t>
    </dgm:pt>
    <dgm:pt modelId="{BE2F22F8-0A83-4AFF-B68A-36C6FAE12008}" cxnId="{09A8C27D-82A6-4AAC-AE48-7B2430996654}" type="sibTrans">
      <dgm:prSet/>
      <dgm:spPr/>
      <dgm:t>
        <a:bodyPr/>
        <a:lstStyle/>
        <a:p>
          <a:endParaRPr lang="tr-TR"/>
        </a:p>
      </dgm:t>
    </dgm:pt>
    <dgm:pt modelId="{11A2D186-B36B-412C-8846-366DAE56D902}">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Bireyi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tanıma</a:t>
          </a:r>
        </a:p>
      </dgm:t>
    </dgm:pt>
    <dgm:pt modelId="{DEECDA34-D452-4B3A-BFA5-A8860E3D1351}" cxnId="{1D26DB68-FA3D-49CE-9863-47A11287909F}" type="parTrans">
      <dgm:prSet/>
      <dgm:spPr/>
      <dgm:t>
        <a:bodyPr/>
        <a:lstStyle/>
        <a:p>
          <a:endParaRPr lang="tr-TR"/>
        </a:p>
      </dgm:t>
    </dgm:pt>
    <dgm:pt modelId="{8FBECAA4-E402-4E03-B77C-C036DEF2ECD9}" cxnId="{1D26DB68-FA3D-49CE-9863-47A11287909F}" type="sibTrans">
      <dgm:prSet/>
      <dgm:spPr/>
      <dgm:t>
        <a:bodyPr/>
        <a:lstStyle/>
        <a:p>
          <a:endParaRPr lang="tr-TR"/>
        </a:p>
      </dgm:t>
    </dgm:pt>
    <dgm:pt modelId="{0B083AC5-DDAF-4C09-B73D-96AA2F71B3F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Müşavirlik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tr-TR" sz="1400" b="1" i="0" u="none" strike="noStrike" cap="none" normalizeH="0" baseline="0" dirty="0" smtClean="0">
            <a:effectLst/>
            <a:latin typeface="Comic Sans MS" panose="030F0702030302020204" pitchFamily="66" charset="0"/>
          </a:endParaRPr>
        </a:p>
      </dgm:t>
    </dgm:pt>
    <dgm:pt modelId="{A64C52B9-EF87-48C4-995E-DB24515AC2FB}" cxnId="{8F2BFE16-FC65-4515-AAB7-18435403F2B6}" type="parTrans">
      <dgm:prSet/>
      <dgm:spPr/>
      <dgm:t>
        <a:bodyPr/>
        <a:lstStyle/>
        <a:p>
          <a:endParaRPr lang="tr-TR"/>
        </a:p>
      </dgm:t>
    </dgm:pt>
    <dgm:pt modelId="{2793EAB0-1D21-4198-AA3D-DCEF28455345}" cxnId="{8F2BFE16-FC65-4515-AAB7-18435403F2B6}" type="sibTrans">
      <dgm:prSet/>
      <dgm:spPr/>
      <dgm:t>
        <a:bodyPr/>
        <a:lstStyle/>
        <a:p>
          <a:endParaRPr lang="tr-TR"/>
        </a:p>
      </dgm:t>
    </dgm:pt>
    <dgm:pt modelId="{6CD6611A-7665-4F76-81D5-3DE367AC5D0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Bilgi toplama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ve yayma</a:t>
          </a:r>
        </a:p>
      </dgm:t>
    </dgm:pt>
    <dgm:pt modelId="{BD2F7C33-4C11-44A1-8055-0D1345D2FB32}" cxnId="{DB681C1A-514F-471B-B713-D9D67738A26D}" type="parTrans">
      <dgm:prSet/>
      <dgm:spPr/>
      <dgm:t>
        <a:bodyPr/>
        <a:lstStyle/>
        <a:p>
          <a:endParaRPr lang="tr-TR"/>
        </a:p>
      </dgm:t>
    </dgm:pt>
    <dgm:pt modelId="{FA75D675-5AA7-405B-A7D8-442755078E07}" cxnId="{DB681C1A-514F-471B-B713-D9D67738A26D}" type="sibTrans">
      <dgm:prSet/>
      <dgm:spPr/>
      <dgm:t>
        <a:bodyPr/>
        <a:lstStyle/>
        <a:p>
          <a:endParaRPr lang="tr-TR"/>
        </a:p>
      </dgm:t>
    </dgm:pt>
    <dgm:pt modelId="{19D5A055-A557-43B6-BCD9-FEDD5DE93719}">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İzleme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tr-TR" sz="1400" b="1" i="0" u="none" strike="noStrike" cap="none" normalizeH="0" baseline="0" dirty="0" smtClean="0">
              <a:effectLst/>
              <a:latin typeface="Comic Sans MS" panose="030F0702030302020204" pitchFamily="66" charset="0"/>
            </a:rPr>
            <a:t>değerlendirme</a:t>
          </a:r>
        </a:p>
      </dgm:t>
    </dgm:pt>
    <dgm:pt modelId="{C3F81A2E-FFCC-4094-ABA7-224E0B8850BF}" cxnId="{583EE013-7181-43B9-B066-E447283D3584}" type="parTrans">
      <dgm:prSet/>
      <dgm:spPr/>
      <dgm:t>
        <a:bodyPr/>
        <a:lstStyle/>
        <a:p>
          <a:endParaRPr lang="tr-TR"/>
        </a:p>
      </dgm:t>
    </dgm:pt>
    <dgm:pt modelId="{3DB0CAB8-6D3A-4878-B1EB-C108D41404DF}" cxnId="{583EE013-7181-43B9-B066-E447283D3584}" type="sibTrans">
      <dgm:prSet/>
      <dgm:spPr/>
      <dgm:t>
        <a:bodyPr/>
        <a:lstStyle/>
        <a:p>
          <a:endParaRPr lang="tr-TR"/>
        </a:p>
      </dgm:t>
    </dgm:pt>
    <dgm:pt modelId="{BC0C2E59-FA5F-42A2-BAF2-E5FD8F1E10F1}" type="pres">
      <dgm:prSet presAssocID="{B6CA2DDA-6EA3-41A8-8042-9A88C2B162F4}" presName="cycle" presStyleCnt="0">
        <dgm:presLayoutVars>
          <dgm:chMax val="1"/>
          <dgm:dir/>
          <dgm:animLvl val="ctr"/>
          <dgm:resizeHandles val="exact"/>
        </dgm:presLayoutVars>
      </dgm:prSet>
      <dgm:spPr/>
    </dgm:pt>
    <dgm:pt modelId="{2BC4EC23-45F7-41BF-87C9-BD0BF0739570}" type="pres">
      <dgm:prSet presAssocID="{3B8974B4-83C5-4D69-843D-0C4A7E60B87A}" presName="centerShape" presStyleLbl="node0" presStyleIdx="0" presStyleCnt="1"/>
      <dgm:spPr/>
      <dgm:t>
        <a:bodyPr/>
        <a:lstStyle/>
        <a:p>
          <a:endParaRPr lang="tr-TR"/>
        </a:p>
      </dgm:t>
    </dgm:pt>
    <dgm:pt modelId="{D8AC1EBD-E8AC-4CD2-8AEB-9F34B8F69687}" type="pres">
      <dgm:prSet presAssocID="{1BCE0673-EB2C-4196-990F-7C372352D502}" presName="Name9" presStyleLbl="parChTrans1D2" presStyleIdx="0" presStyleCnt="6"/>
      <dgm:spPr/>
      <dgm:t>
        <a:bodyPr/>
        <a:lstStyle/>
        <a:p>
          <a:endParaRPr lang="tr-TR"/>
        </a:p>
      </dgm:t>
    </dgm:pt>
    <dgm:pt modelId="{E16B1230-8B21-4DF4-AFDD-C39BED7083F4}" type="pres">
      <dgm:prSet presAssocID="{1BCE0673-EB2C-4196-990F-7C372352D502}" presName="connTx" presStyleLbl="parChTrans1D2" presStyleIdx="0" presStyleCnt="6"/>
      <dgm:spPr/>
      <dgm:t>
        <a:bodyPr/>
        <a:lstStyle/>
        <a:p>
          <a:endParaRPr lang="tr-TR"/>
        </a:p>
      </dgm:t>
    </dgm:pt>
    <dgm:pt modelId="{48106C9A-D6E3-4FEC-AA26-297C59207095}" type="pres">
      <dgm:prSet presAssocID="{8D0491D1-E5D5-4811-994E-035D8E7BF6F2}" presName="node" presStyleLbl="node1" presStyleIdx="0" presStyleCnt="6" custScaleX="120275">
        <dgm:presLayoutVars>
          <dgm:bulletEnabled val="1"/>
        </dgm:presLayoutVars>
      </dgm:prSet>
      <dgm:spPr/>
      <dgm:t>
        <a:bodyPr/>
        <a:lstStyle/>
        <a:p>
          <a:endParaRPr lang="tr-TR"/>
        </a:p>
      </dgm:t>
    </dgm:pt>
    <dgm:pt modelId="{82545BDC-675B-4E01-8266-0A75F2B76507}" type="pres">
      <dgm:prSet presAssocID="{BF16A21A-AFB0-4AA7-B5F6-39E3786DB7AE}" presName="Name9" presStyleLbl="parChTrans1D2" presStyleIdx="1" presStyleCnt="6"/>
      <dgm:spPr/>
      <dgm:t>
        <a:bodyPr/>
        <a:lstStyle/>
        <a:p>
          <a:endParaRPr lang="tr-TR"/>
        </a:p>
      </dgm:t>
    </dgm:pt>
    <dgm:pt modelId="{2ABF4059-266B-4AC9-8DED-A3F0E0AEF0A8}" type="pres">
      <dgm:prSet presAssocID="{BF16A21A-AFB0-4AA7-B5F6-39E3786DB7AE}" presName="connTx" presStyleLbl="parChTrans1D2" presStyleIdx="1" presStyleCnt="6"/>
      <dgm:spPr/>
      <dgm:t>
        <a:bodyPr/>
        <a:lstStyle/>
        <a:p>
          <a:endParaRPr lang="tr-TR"/>
        </a:p>
      </dgm:t>
    </dgm:pt>
    <dgm:pt modelId="{EA0D160A-B295-475E-BAEB-753855E0CAF0}" type="pres">
      <dgm:prSet presAssocID="{15519D7F-7D5F-4354-AAC7-99C615D8303A}" presName="node" presStyleLbl="node1" presStyleIdx="1" presStyleCnt="6" custScaleX="131515">
        <dgm:presLayoutVars>
          <dgm:bulletEnabled val="1"/>
        </dgm:presLayoutVars>
      </dgm:prSet>
      <dgm:spPr/>
      <dgm:t>
        <a:bodyPr/>
        <a:lstStyle/>
        <a:p>
          <a:endParaRPr lang="tr-TR"/>
        </a:p>
      </dgm:t>
    </dgm:pt>
    <dgm:pt modelId="{C913195F-6194-41D9-B79E-8B7AEEC28668}" type="pres">
      <dgm:prSet presAssocID="{DEECDA34-D452-4B3A-BFA5-A8860E3D1351}" presName="Name9" presStyleLbl="parChTrans1D2" presStyleIdx="2" presStyleCnt="6"/>
      <dgm:spPr/>
      <dgm:t>
        <a:bodyPr/>
        <a:lstStyle/>
        <a:p>
          <a:endParaRPr lang="tr-TR"/>
        </a:p>
      </dgm:t>
    </dgm:pt>
    <dgm:pt modelId="{57E1F3C0-47AC-41F6-8C0D-F78D8808AD65}" type="pres">
      <dgm:prSet presAssocID="{DEECDA34-D452-4B3A-BFA5-A8860E3D1351}" presName="connTx" presStyleLbl="parChTrans1D2" presStyleIdx="2" presStyleCnt="6"/>
      <dgm:spPr/>
      <dgm:t>
        <a:bodyPr/>
        <a:lstStyle/>
        <a:p>
          <a:endParaRPr lang="tr-TR"/>
        </a:p>
      </dgm:t>
    </dgm:pt>
    <dgm:pt modelId="{49040515-C015-4CB8-B87A-0C5CC172811E}" type="pres">
      <dgm:prSet presAssocID="{11A2D186-B36B-412C-8846-366DAE56D902}" presName="node" presStyleLbl="node1" presStyleIdx="2" presStyleCnt="6" custScaleX="123913">
        <dgm:presLayoutVars>
          <dgm:bulletEnabled val="1"/>
        </dgm:presLayoutVars>
      </dgm:prSet>
      <dgm:spPr/>
      <dgm:t>
        <a:bodyPr/>
        <a:lstStyle/>
        <a:p>
          <a:endParaRPr lang="tr-TR"/>
        </a:p>
      </dgm:t>
    </dgm:pt>
    <dgm:pt modelId="{44D24B48-94F5-4C79-A74C-D7F75546B3D4}" type="pres">
      <dgm:prSet presAssocID="{A64C52B9-EF87-48C4-995E-DB24515AC2FB}" presName="Name9" presStyleLbl="parChTrans1D2" presStyleIdx="3" presStyleCnt="6"/>
      <dgm:spPr/>
      <dgm:t>
        <a:bodyPr/>
        <a:lstStyle/>
        <a:p>
          <a:endParaRPr lang="tr-TR"/>
        </a:p>
      </dgm:t>
    </dgm:pt>
    <dgm:pt modelId="{F958BA35-B94B-41ED-8BDE-774846171E1F}" type="pres">
      <dgm:prSet presAssocID="{A64C52B9-EF87-48C4-995E-DB24515AC2FB}" presName="connTx" presStyleLbl="parChTrans1D2" presStyleIdx="3" presStyleCnt="6"/>
      <dgm:spPr/>
      <dgm:t>
        <a:bodyPr/>
        <a:lstStyle/>
        <a:p>
          <a:endParaRPr lang="tr-TR"/>
        </a:p>
      </dgm:t>
    </dgm:pt>
    <dgm:pt modelId="{A1253742-3C60-4A77-936B-32E774616C8E}" type="pres">
      <dgm:prSet presAssocID="{0B083AC5-DDAF-4C09-B73D-96AA2F71B3F4}" presName="node" presStyleLbl="node1" presStyleIdx="3" presStyleCnt="6" custScaleX="123607">
        <dgm:presLayoutVars>
          <dgm:bulletEnabled val="1"/>
        </dgm:presLayoutVars>
      </dgm:prSet>
      <dgm:spPr/>
      <dgm:t>
        <a:bodyPr/>
        <a:lstStyle/>
        <a:p>
          <a:endParaRPr lang="tr-TR"/>
        </a:p>
      </dgm:t>
    </dgm:pt>
    <dgm:pt modelId="{ECDE9942-B391-40E0-BDF8-1D44F14F24E1}" type="pres">
      <dgm:prSet presAssocID="{BD2F7C33-4C11-44A1-8055-0D1345D2FB32}" presName="Name9" presStyleLbl="parChTrans1D2" presStyleIdx="4" presStyleCnt="6"/>
      <dgm:spPr/>
      <dgm:t>
        <a:bodyPr/>
        <a:lstStyle/>
        <a:p>
          <a:endParaRPr lang="tr-TR"/>
        </a:p>
      </dgm:t>
    </dgm:pt>
    <dgm:pt modelId="{5ED61403-4F47-4DF0-B772-8EF61AE6EC64}" type="pres">
      <dgm:prSet presAssocID="{BD2F7C33-4C11-44A1-8055-0D1345D2FB32}" presName="connTx" presStyleLbl="parChTrans1D2" presStyleIdx="4" presStyleCnt="6"/>
      <dgm:spPr/>
      <dgm:t>
        <a:bodyPr/>
        <a:lstStyle/>
        <a:p>
          <a:endParaRPr lang="tr-TR"/>
        </a:p>
      </dgm:t>
    </dgm:pt>
    <dgm:pt modelId="{5BB5935A-380E-4C94-B0E6-AC09332F8F4E}" type="pres">
      <dgm:prSet presAssocID="{6CD6611A-7665-4F76-81D5-3DE367AC5D04}" presName="node" presStyleLbl="node1" presStyleIdx="4" presStyleCnt="6" custScaleX="130409">
        <dgm:presLayoutVars>
          <dgm:bulletEnabled val="1"/>
        </dgm:presLayoutVars>
      </dgm:prSet>
      <dgm:spPr/>
      <dgm:t>
        <a:bodyPr/>
        <a:lstStyle/>
        <a:p>
          <a:endParaRPr lang="tr-TR"/>
        </a:p>
      </dgm:t>
    </dgm:pt>
    <dgm:pt modelId="{8E6F709B-E3C1-402F-B0A9-02E1FB95593E}" type="pres">
      <dgm:prSet presAssocID="{C3F81A2E-FFCC-4094-ABA7-224E0B8850BF}" presName="Name9" presStyleLbl="parChTrans1D2" presStyleIdx="5" presStyleCnt="6"/>
      <dgm:spPr/>
      <dgm:t>
        <a:bodyPr/>
        <a:lstStyle/>
        <a:p>
          <a:endParaRPr lang="tr-TR"/>
        </a:p>
      </dgm:t>
    </dgm:pt>
    <dgm:pt modelId="{DDE66173-9BEF-4BEC-8B99-9C97D4F06206}" type="pres">
      <dgm:prSet presAssocID="{C3F81A2E-FFCC-4094-ABA7-224E0B8850BF}" presName="connTx" presStyleLbl="parChTrans1D2" presStyleIdx="5" presStyleCnt="6"/>
      <dgm:spPr/>
      <dgm:t>
        <a:bodyPr/>
        <a:lstStyle/>
        <a:p>
          <a:endParaRPr lang="tr-TR"/>
        </a:p>
      </dgm:t>
    </dgm:pt>
    <dgm:pt modelId="{F257EADC-8564-49F2-AA89-DCBEA41E0035}" type="pres">
      <dgm:prSet presAssocID="{19D5A055-A557-43B6-BCD9-FEDD5DE93719}" presName="node" presStyleLbl="node1" presStyleIdx="5" presStyleCnt="6" custScaleX="126303" custScaleY="97654">
        <dgm:presLayoutVars>
          <dgm:bulletEnabled val="1"/>
        </dgm:presLayoutVars>
      </dgm:prSet>
      <dgm:spPr/>
      <dgm:t>
        <a:bodyPr/>
        <a:lstStyle/>
        <a:p>
          <a:endParaRPr lang="tr-TR"/>
        </a:p>
      </dgm:t>
    </dgm:pt>
  </dgm:ptLst>
  <dgm:cxnLst>
    <dgm:cxn modelId="{7AC85187-006B-4B53-A9B5-E801FC5D8489}" type="presOf" srcId="{1BCE0673-EB2C-4196-990F-7C372352D502}" destId="{E16B1230-8B21-4DF4-AFDD-C39BED7083F4}" srcOrd="1" destOrd="0" presId="urn:microsoft.com/office/officeart/2005/8/layout/radial1"/>
    <dgm:cxn modelId="{25C4CFA0-4FB7-48F4-B012-77D71FC08B65}" type="presOf" srcId="{19D5A055-A557-43B6-BCD9-FEDD5DE93719}" destId="{F257EADC-8564-49F2-AA89-DCBEA41E0035}" srcOrd="0" destOrd="0" presId="urn:microsoft.com/office/officeart/2005/8/layout/radial1"/>
    <dgm:cxn modelId="{C9058D18-84B0-4B35-87AA-00E4035129E6}" type="presOf" srcId="{A64C52B9-EF87-48C4-995E-DB24515AC2FB}" destId="{F958BA35-B94B-41ED-8BDE-774846171E1F}" srcOrd="1" destOrd="0" presId="urn:microsoft.com/office/officeart/2005/8/layout/radial1"/>
    <dgm:cxn modelId="{E2C985FB-26E7-4877-832A-F42908D2433D}" type="presOf" srcId="{BF16A21A-AFB0-4AA7-B5F6-39E3786DB7AE}" destId="{2ABF4059-266B-4AC9-8DED-A3F0E0AEF0A8}" srcOrd="1" destOrd="0" presId="urn:microsoft.com/office/officeart/2005/8/layout/radial1"/>
    <dgm:cxn modelId="{D0007953-D00E-4420-9955-FCC98EBBF8AA}" type="presOf" srcId="{15519D7F-7D5F-4354-AAC7-99C615D8303A}" destId="{EA0D160A-B295-475E-BAEB-753855E0CAF0}" srcOrd="0" destOrd="0" presId="urn:microsoft.com/office/officeart/2005/8/layout/radial1"/>
    <dgm:cxn modelId="{E7DA8616-C524-4167-8219-85365CECE162}" type="presOf" srcId="{1BCE0673-EB2C-4196-990F-7C372352D502}" destId="{D8AC1EBD-E8AC-4CD2-8AEB-9F34B8F69687}" srcOrd="0" destOrd="0" presId="urn:microsoft.com/office/officeart/2005/8/layout/radial1"/>
    <dgm:cxn modelId="{1D26DB68-FA3D-49CE-9863-47A11287909F}" srcId="{3B8974B4-83C5-4D69-843D-0C4A7E60B87A}" destId="{11A2D186-B36B-412C-8846-366DAE56D902}" srcOrd="2" destOrd="0" parTransId="{DEECDA34-D452-4B3A-BFA5-A8860E3D1351}" sibTransId="{8FBECAA4-E402-4E03-B77C-C036DEF2ECD9}"/>
    <dgm:cxn modelId="{83A37B01-9337-4936-9500-99E327CBBA60}" type="presOf" srcId="{BD2F7C33-4C11-44A1-8055-0D1345D2FB32}" destId="{5ED61403-4F47-4DF0-B772-8EF61AE6EC64}" srcOrd="1" destOrd="0" presId="urn:microsoft.com/office/officeart/2005/8/layout/radial1"/>
    <dgm:cxn modelId="{F578C923-8226-4F35-9BCD-17BB4EF2D58E}" srcId="{B6CA2DDA-6EA3-41A8-8042-9A88C2B162F4}" destId="{3B8974B4-83C5-4D69-843D-0C4A7E60B87A}" srcOrd="0" destOrd="0" parTransId="{E9379D7B-85DA-4183-BE00-58F92C5AB623}" sibTransId="{B6B91C74-07FF-4069-BE2C-6AD940A172FA}"/>
    <dgm:cxn modelId="{583EE013-7181-43B9-B066-E447283D3584}" srcId="{3B8974B4-83C5-4D69-843D-0C4A7E60B87A}" destId="{19D5A055-A557-43B6-BCD9-FEDD5DE93719}" srcOrd="5" destOrd="0" parTransId="{C3F81A2E-FFCC-4094-ABA7-224E0B8850BF}" sibTransId="{3DB0CAB8-6D3A-4878-B1EB-C108D41404DF}"/>
    <dgm:cxn modelId="{48E2A1FF-8B47-496D-BF28-3A800B75CC93}" type="presOf" srcId="{0B083AC5-DDAF-4C09-B73D-96AA2F71B3F4}" destId="{A1253742-3C60-4A77-936B-32E774616C8E}" srcOrd="0" destOrd="0" presId="urn:microsoft.com/office/officeart/2005/8/layout/radial1"/>
    <dgm:cxn modelId="{01695AC3-2F9E-4523-A2F7-18303993D71D}" type="presOf" srcId="{3B8974B4-83C5-4D69-843D-0C4A7E60B87A}" destId="{2BC4EC23-45F7-41BF-87C9-BD0BF0739570}" srcOrd="0" destOrd="0" presId="urn:microsoft.com/office/officeart/2005/8/layout/radial1"/>
    <dgm:cxn modelId="{1B9D990E-56CD-4792-AFC4-95B200F5924E}" type="presOf" srcId="{A64C52B9-EF87-48C4-995E-DB24515AC2FB}" destId="{44D24B48-94F5-4C79-A74C-D7F75546B3D4}" srcOrd="0" destOrd="0" presId="urn:microsoft.com/office/officeart/2005/8/layout/radial1"/>
    <dgm:cxn modelId="{7449A845-51FE-443E-8260-EC646F10C3EA}" type="presOf" srcId="{B6CA2DDA-6EA3-41A8-8042-9A88C2B162F4}" destId="{BC0C2E59-FA5F-42A2-BAF2-E5FD8F1E10F1}" srcOrd="0" destOrd="0" presId="urn:microsoft.com/office/officeart/2005/8/layout/radial1"/>
    <dgm:cxn modelId="{7688B8D5-0B60-4F05-AF07-BBE0B0A1A6F3}" type="presOf" srcId="{DEECDA34-D452-4B3A-BFA5-A8860E3D1351}" destId="{C913195F-6194-41D9-B79E-8B7AEEC28668}" srcOrd="0" destOrd="0" presId="urn:microsoft.com/office/officeart/2005/8/layout/radial1"/>
    <dgm:cxn modelId="{DB681C1A-514F-471B-B713-D9D67738A26D}" srcId="{3B8974B4-83C5-4D69-843D-0C4A7E60B87A}" destId="{6CD6611A-7665-4F76-81D5-3DE367AC5D04}" srcOrd="4" destOrd="0" parTransId="{BD2F7C33-4C11-44A1-8055-0D1345D2FB32}" sibTransId="{FA75D675-5AA7-405B-A7D8-442755078E07}"/>
    <dgm:cxn modelId="{BA7221CF-CC3F-44A7-861D-158730EE23A1}" type="presOf" srcId="{DEECDA34-D452-4B3A-BFA5-A8860E3D1351}" destId="{57E1F3C0-47AC-41F6-8C0D-F78D8808AD65}" srcOrd="1" destOrd="0" presId="urn:microsoft.com/office/officeart/2005/8/layout/radial1"/>
    <dgm:cxn modelId="{14C30B20-BA4D-482F-B0D7-291F52E34038}" type="presOf" srcId="{C3F81A2E-FFCC-4094-ABA7-224E0B8850BF}" destId="{DDE66173-9BEF-4BEC-8B99-9C97D4F06206}" srcOrd="1" destOrd="0" presId="urn:microsoft.com/office/officeart/2005/8/layout/radial1"/>
    <dgm:cxn modelId="{D8A9389B-6D59-4FAC-93DA-40FA0C1C7601}" type="presOf" srcId="{BF16A21A-AFB0-4AA7-B5F6-39E3786DB7AE}" destId="{82545BDC-675B-4E01-8266-0A75F2B76507}" srcOrd="0" destOrd="0" presId="urn:microsoft.com/office/officeart/2005/8/layout/radial1"/>
    <dgm:cxn modelId="{09A8C27D-82A6-4AAC-AE48-7B2430996654}" srcId="{3B8974B4-83C5-4D69-843D-0C4A7E60B87A}" destId="{15519D7F-7D5F-4354-AAC7-99C615D8303A}" srcOrd="1" destOrd="0" parTransId="{BF16A21A-AFB0-4AA7-B5F6-39E3786DB7AE}" sibTransId="{BE2F22F8-0A83-4AFF-B68A-36C6FAE12008}"/>
    <dgm:cxn modelId="{E092E3DC-CD5D-4440-8289-8AC792A6ABA4}" type="presOf" srcId="{BD2F7C33-4C11-44A1-8055-0D1345D2FB32}" destId="{ECDE9942-B391-40E0-BDF8-1D44F14F24E1}" srcOrd="0" destOrd="0" presId="urn:microsoft.com/office/officeart/2005/8/layout/radial1"/>
    <dgm:cxn modelId="{8F2BFE16-FC65-4515-AAB7-18435403F2B6}" srcId="{3B8974B4-83C5-4D69-843D-0C4A7E60B87A}" destId="{0B083AC5-DDAF-4C09-B73D-96AA2F71B3F4}" srcOrd="3" destOrd="0" parTransId="{A64C52B9-EF87-48C4-995E-DB24515AC2FB}" sibTransId="{2793EAB0-1D21-4198-AA3D-DCEF28455345}"/>
    <dgm:cxn modelId="{497E088C-1A21-4964-BFD2-A243231416BB}" type="presOf" srcId="{C3F81A2E-FFCC-4094-ABA7-224E0B8850BF}" destId="{8E6F709B-E3C1-402F-B0A9-02E1FB95593E}" srcOrd="0" destOrd="0" presId="urn:microsoft.com/office/officeart/2005/8/layout/radial1"/>
    <dgm:cxn modelId="{79F4DBD8-4B52-44DD-8CF4-C7214EDB0C8E}" type="presOf" srcId="{8D0491D1-E5D5-4811-994E-035D8E7BF6F2}" destId="{48106C9A-D6E3-4FEC-AA26-297C59207095}" srcOrd="0" destOrd="0" presId="urn:microsoft.com/office/officeart/2005/8/layout/radial1"/>
    <dgm:cxn modelId="{EF76CDB4-A2A7-40F3-81DF-B44286CF4808}" type="presOf" srcId="{11A2D186-B36B-412C-8846-366DAE56D902}" destId="{49040515-C015-4CB8-B87A-0C5CC172811E}" srcOrd="0" destOrd="0" presId="urn:microsoft.com/office/officeart/2005/8/layout/radial1"/>
    <dgm:cxn modelId="{4EB9A5F5-26EE-4D66-9D20-336D867F1538}" srcId="{3B8974B4-83C5-4D69-843D-0C4A7E60B87A}" destId="{8D0491D1-E5D5-4811-994E-035D8E7BF6F2}" srcOrd="0" destOrd="0" parTransId="{1BCE0673-EB2C-4196-990F-7C372352D502}" sibTransId="{524EB261-BA35-417E-B57B-D9D703E30AEB}"/>
    <dgm:cxn modelId="{8EBEDB5A-7B2A-49B3-86AF-20372BD6836B}" type="presOf" srcId="{6CD6611A-7665-4F76-81D5-3DE367AC5D04}" destId="{5BB5935A-380E-4C94-B0E6-AC09332F8F4E}" srcOrd="0" destOrd="0" presId="urn:microsoft.com/office/officeart/2005/8/layout/radial1"/>
    <dgm:cxn modelId="{D8AF3A2A-CC21-4EE0-9EA3-3E352915CA07}" type="presParOf" srcId="{BC0C2E59-FA5F-42A2-BAF2-E5FD8F1E10F1}" destId="{2BC4EC23-45F7-41BF-87C9-BD0BF0739570}" srcOrd="0" destOrd="0" presId="urn:microsoft.com/office/officeart/2005/8/layout/radial1"/>
    <dgm:cxn modelId="{D0E8FBE7-14D1-40B9-AF5C-D342D8EF8228}" type="presParOf" srcId="{BC0C2E59-FA5F-42A2-BAF2-E5FD8F1E10F1}" destId="{D8AC1EBD-E8AC-4CD2-8AEB-9F34B8F69687}" srcOrd="1" destOrd="0" presId="urn:microsoft.com/office/officeart/2005/8/layout/radial1"/>
    <dgm:cxn modelId="{95D2F861-FA54-48C1-A87A-EC11A0AC72FA}" type="presParOf" srcId="{D8AC1EBD-E8AC-4CD2-8AEB-9F34B8F69687}" destId="{E16B1230-8B21-4DF4-AFDD-C39BED7083F4}" srcOrd="0" destOrd="0" presId="urn:microsoft.com/office/officeart/2005/8/layout/radial1"/>
    <dgm:cxn modelId="{6AD52EE6-21EA-4A80-A82D-A220032DC949}" type="presParOf" srcId="{BC0C2E59-FA5F-42A2-BAF2-E5FD8F1E10F1}" destId="{48106C9A-D6E3-4FEC-AA26-297C59207095}" srcOrd="2" destOrd="0" presId="urn:microsoft.com/office/officeart/2005/8/layout/radial1"/>
    <dgm:cxn modelId="{7B887E52-AEAF-4715-A197-66B8084B67EF}" type="presParOf" srcId="{BC0C2E59-FA5F-42A2-BAF2-E5FD8F1E10F1}" destId="{82545BDC-675B-4E01-8266-0A75F2B76507}" srcOrd="3" destOrd="0" presId="urn:microsoft.com/office/officeart/2005/8/layout/radial1"/>
    <dgm:cxn modelId="{693B12F5-A1B0-4340-AF11-D65D2348AD4F}" type="presParOf" srcId="{82545BDC-675B-4E01-8266-0A75F2B76507}" destId="{2ABF4059-266B-4AC9-8DED-A3F0E0AEF0A8}" srcOrd="0" destOrd="0" presId="urn:microsoft.com/office/officeart/2005/8/layout/radial1"/>
    <dgm:cxn modelId="{6B72E617-1780-4ACE-A4CB-CEDC0DF52260}" type="presParOf" srcId="{BC0C2E59-FA5F-42A2-BAF2-E5FD8F1E10F1}" destId="{EA0D160A-B295-475E-BAEB-753855E0CAF0}" srcOrd="4" destOrd="0" presId="urn:microsoft.com/office/officeart/2005/8/layout/radial1"/>
    <dgm:cxn modelId="{F6613183-6538-4728-85B5-2AA86A264D84}" type="presParOf" srcId="{BC0C2E59-FA5F-42A2-BAF2-E5FD8F1E10F1}" destId="{C913195F-6194-41D9-B79E-8B7AEEC28668}" srcOrd="5" destOrd="0" presId="urn:microsoft.com/office/officeart/2005/8/layout/radial1"/>
    <dgm:cxn modelId="{37413DAC-9044-4023-A679-49F62842FB13}" type="presParOf" srcId="{C913195F-6194-41D9-B79E-8B7AEEC28668}" destId="{57E1F3C0-47AC-41F6-8C0D-F78D8808AD65}" srcOrd="0" destOrd="0" presId="urn:microsoft.com/office/officeart/2005/8/layout/radial1"/>
    <dgm:cxn modelId="{290160E5-0F5D-47DB-A869-5E6773EFACDF}" type="presParOf" srcId="{BC0C2E59-FA5F-42A2-BAF2-E5FD8F1E10F1}" destId="{49040515-C015-4CB8-B87A-0C5CC172811E}" srcOrd="6" destOrd="0" presId="urn:microsoft.com/office/officeart/2005/8/layout/radial1"/>
    <dgm:cxn modelId="{3A025CE7-6983-427B-8703-842628456C41}" type="presParOf" srcId="{BC0C2E59-FA5F-42A2-BAF2-E5FD8F1E10F1}" destId="{44D24B48-94F5-4C79-A74C-D7F75546B3D4}" srcOrd="7" destOrd="0" presId="urn:microsoft.com/office/officeart/2005/8/layout/radial1"/>
    <dgm:cxn modelId="{AC6FBC00-8A5D-40A0-AD3A-ED4BC11DB336}" type="presParOf" srcId="{44D24B48-94F5-4C79-A74C-D7F75546B3D4}" destId="{F958BA35-B94B-41ED-8BDE-774846171E1F}" srcOrd="0" destOrd="0" presId="urn:microsoft.com/office/officeart/2005/8/layout/radial1"/>
    <dgm:cxn modelId="{437A19B8-001B-4752-8FE8-5467B16F44BA}" type="presParOf" srcId="{BC0C2E59-FA5F-42A2-BAF2-E5FD8F1E10F1}" destId="{A1253742-3C60-4A77-936B-32E774616C8E}" srcOrd="8" destOrd="0" presId="urn:microsoft.com/office/officeart/2005/8/layout/radial1"/>
    <dgm:cxn modelId="{C0842228-7CE4-4803-B185-CCA1061FD059}" type="presParOf" srcId="{BC0C2E59-FA5F-42A2-BAF2-E5FD8F1E10F1}" destId="{ECDE9942-B391-40E0-BDF8-1D44F14F24E1}" srcOrd="9" destOrd="0" presId="urn:microsoft.com/office/officeart/2005/8/layout/radial1"/>
    <dgm:cxn modelId="{1EAF3CBC-1997-4A76-A251-D27A6EF37F39}" type="presParOf" srcId="{ECDE9942-B391-40E0-BDF8-1D44F14F24E1}" destId="{5ED61403-4F47-4DF0-B772-8EF61AE6EC64}" srcOrd="0" destOrd="0" presId="urn:microsoft.com/office/officeart/2005/8/layout/radial1"/>
    <dgm:cxn modelId="{73CF1E60-07FE-4613-8616-6F9DAB33FD99}" type="presParOf" srcId="{BC0C2E59-FA5F-42A2-BAF2-E5FD8F1E10F1}" destId="{5BB5935A-380E-4C94-B0E6-AC09332F8F4E}" srcOrd="10" destOrd="0" presId="urn:microsoft.com/office/officeart/2005/8/layout/radial1"/>
    <dgm:cxn modelId="{7243C587-837D-424B-8DEC-5F450D2BC781}" type="presParOf" srcId="{BC0C2E59-FA5F-42A2-BAF2-E5FD8F1E10F1}" destId="{8E6F709B-E3C1-402F-B0A9-02E1FB95593E}" srcOrd="11" destOrd="0" presId="urn:microsoft.com/office/officeart/2005/8/layout/radial1"/>
    <dgm:cxn modelId="{0A4DF66C-8B9B-49A6-A193-03B4EAFE0D27}" type="presParOf" srcId="{8E6F709B-E3C1-402F-B0A9-02E1FB95593E}" destId="{DDE66173-9BEF-4BEC-8B99-9C97D4F06206}" srcOrd="0" destOrd="0" presId="urn:microsoft.com/office/officeart/2005/8/layout/radial1"/>
    <dgm:cxn modelId="{89113F47-2C5C-40C7-854B-38E4E0A3DD1D}" type="presParOf" srcId="{BC0C2E59-FA5F-42A2-BAF2-E5FD8F1E10F1}" destId="{F257EADC-8564-49F2-AA89-DCBEA41E0035}" srcOrd="12"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C23-45F7-41BF-87C9-BD0BF0739570}">
      <dsp:nvSpPr>
        <dsp:cNvPr id="0" name=""/>
        <dsp:cNvSpPr/>
      </dsp:nvSpPr>
      <dsp:spPr>
        <a:xfrm>
          <a:off x="3818082" y="1972840"/>
          <a:ext cx="1499542" cy="149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800" b="1" i="0" u="none" strike="noStrike" kern="1200" cap="none" normalizeH="0" baseline="0" dirty="0" smtClean="0">
              <a:ln/>
              <a:effectLst/>
              <a:latin typeface="Comic Sans MS" pitchFamily="66" charset="0"/>
            </a:rPr>
            <a:t>Psikolojik</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800" b="1" i="0" u="none" strike="noStrike" kern="1200" cap="none" normalizeH="0" baseline="0" dirty="0" smtClean="0">
              <a:ln/>
              <a:effectLst/>
              <a:latin typeface="Comic Sans MS" pitchFamily="66" charset="0"/>
            </a:rPr>
            <a:t> Danışma</a:t>
          </a:r>
        </a:p>
      </dsp:txBody>
      <dsp:txXfrm>
        <a:off x="4037685" y="2192443"/>
        <a:ext cx="1060336" cy="1060336"/>
      </dsp:txXfrm>
    </dsp:sp>
    <dsp:sp modelId="{D8AC1EBD-E8AC-4CD2-8AEB-9F34B8F69687}">
      <dsp:nvSpPr>
        <dsp:cNvPr id="0" name=""/>
        <dsp:cNvSpPr/>
      </dsp:nvSpPr>
      <dsp:spPr>
        <a:xfrm rot="16200000">
          <a:off x="4341771" y="1731999"/>
          <a:ext cx="452165" cy="29518"/>
        </a:xfrm>
        <a:custGeom>
          <a:avLst/>
          <a:gdLst/>
          <a:ahLst/>
          <a:cxnLst/>
          <a:rect l="0" t="0" r="0" b="0"/>
          <a:pathLst>
            <a:path>
              <a:moveTo>
                <a:pt x="0" y="14759"/>
              </a:moveTo>
              <a:lnTo>
                <a:pt x="452165" y="147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56549" y="1735454"/>
        <a:ext cx="22608" cy="22608"/>
      </dsp:txXfrm>
    </dsp:sp>
    <dsp:sp modelId="{48106C9A-D6E3-4FEC-AA26-297C59207095}">
      <dsp:nvSpPr>
        <dsp:cNvPr id="0" name=""/>
        <dsp:cNvSpPr/>
      </dsp:nvSpPr>
      <dsp:spPr>
        <a:xfrm>
          <a:off x="3666066" y="21133"/>
          <a:ext cx="1803574" cy="14995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Yöneltme ve</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yerleştirme</a:t>
          </a:r>
        </a:p>
      </dsp:txBody>
      <dsp:txXfrm>
        <a:off x="3930193" y="240736"/>
        <a:ext cx="1275320" cy="1060336"/>
      </dsp:txXfrm>
    </dsp:sp>
    <dsp:sp modelId="{82545BDC-675B-4E01-8266-0A75F2B76507}">
      <dsp:nvSpPr>
        <dsp:cNvPr id="0" name=""/>
        <dsp:cNvSpPr/>
      </dsp:nvSpPr>
      <dsp:spPr>
        <a:xfrm rot="19800000">
          <a:off x="5197405" y="2259187"/>
          <a:ext cx="295116" cy="29518"/>
        </a:xfrm>
        <a:custGeom>
          <a:avLst/>
          <a:gdLst/>
          <a:ahLst/>
          <a:cxnLst/>
          <a:rect l="0" t="0" r="0" b="0"/>
          <a:pathLst>
            <a:path>
              <a:moveTo>
                <a:pt x="0" y="14759"/>
              </a:moveTo>
              <a:lnTo>
                <a:pt x="295116" y="147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337585" y="2266569"/>
        <a:ext cx="14755" cy="14755"/>
      </dsp:txXfrm>
    </dsp:sp>
    <dsp:sp modelId="{EA0D160A-B295-475E-BAEB-753855E0CAF0}">
      <dsp:nvSpPr>
        <dsp:cNvPr id="0" name=""/>
        <dsp:cNvSpPr/>
      </dsp:nvSpPr>
      <dsp:spPr>
        <a:xfrm>
          <a:off x="5272020" y="996987"/>
          <a:ext cx="1972122" cy="14995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Oryantasyon</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tr-TR" sz="1200" b="1" i="0" u="none" strike="noStrike" kern="1200" cap="none" normalizeH="0" baseline="0" dirty="0" smtClean="0">
            <a:ln/>
            <a:effectLst/>
            <a:latin typeface="Comic Sans MS" pitchFamily="66" charset="0"/>
          </a:endParaRPr>
        </a:p>
      </dsp:txBody>
      <dsp:txXfrm>
        <a:off x="5560831" y="1216590"/>
        <a:ext cx="1394500" cy="1060336"/>
      </dsp:txXfrm>
    </dsp:sp>
    <dsp:sp modelId="{C913195F-6194-41D9-B79E-8B7AEEC28668}">
      <dsp:nvSpPr>
        <dsp:cNvPr id="0" name=""/>
        <dsp:cNvSpPr/>
      </dsp:nvSpPr>
      <dsp:spPr>
        <a:xfrm rot="1800000">
          <a:off x="5195106" y="3165097"/>
          <a:ext cx="329435" cy="29518"/>
        </a:xfrm>
        <a:custGeom>
          <a:avLst/>
          <a:gdLst/>
          <a:ahLst/>
          <a:cxnLst/>
          <a:rect l="0" t="0" r="0" b="0"/>
          <a:pathLst>
            <a:path>
              <a:moveTo>
                <a:pt x="0" y="14759"/>
              </a:moveTo>
              <a:lnTo>
                <a:pt x="329435" y="147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351588" y="3171620"/>
        <a:ext cx="16471" cy="16471"/>
      </dsp:txXfrm>
    </dsp:sp>
    <dsp:sp modelId="{49040515-C015-4CB8-B87A-0C5CC172811E}">
      <dsp:nvSpPr>
        <dsp:cNvPr id="0" name=""/>
        <dsp:cNvSpPr/>
      </dsp:nvSpPr>
      <dsp:spPr>
        <a:xfrm>
          <a:off x="5329018" y="2948694"/>
          <a:ext cx="1858127" cy="149954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Bireyi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tanıma</a:t>
          </a:r>
        </a:p>
      </dsp:txBody>
      <dsp:txXfrm>
        <a:off x="5601134" y="3168297"/>
        <a:ext cx="1313895" cy="1060336"/>
      </dsp:txXfrm>
    </dsp:sp>
    <dsp:sp modelId="{44D24B48-94F5-4C79-A74C-D7F75546B3D4}">
      <dsp:nvSpPr>
        <dsp:cNvPr id="0" name=""/>
        <dsp:cNvSpPr/>
      </dsp:nvSpPr>
      <dsp:spPr>
        <a:xfrm rot="5400000">
          <a:off x="4341771" y="3683706"/>
          <a:ext cx="452165" cy="29518"/>
        </a:xfrm>
        <a:custGeom>
          <a:avLst/>
          <a:gdLst/>
          <a:ahLst/>
          <a:cxnLst/>
          <a:rect l="0" t="0" r="0" b="0"/>
          <a:pathLst>
            <a:path>
              <a:moveTo>
                <a:pt x="0" y="14759"/>
              </a:moveTo>
              <a:lnTo>
                <a:pt x="452165" y="147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56549" y="3687161"/>
        <a:ext cx="22608" cy="22608"/>
      </dsp:txXfrm>
    </dsp:sp>
    <dsp:sp modelId="{A1253742-3C60-4A77-936B-32E774616C8E}">
      <dsp:nvSpPr>
        <dsp:cNvPr id="0" name=""/>
        <dsp:cNvSpPr/>
      </dsp:nvSpPr>
      <dsp:spPr>
        <a:xfrm>
          <a:off x="3641084" y="3924548"/>
          <a:ext cx="1853539" cy="149954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Müşavirlik</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tr-TR" sz="1400" b="1" i="0" u="none" strike="noStrike" kern="1200" cap="none" normalizeH="0" baseline="0" dirty="0" smtClean="0">
            <a:ln/>
            <a:effectLst/>
            <a:latin typeface="Comic Sans MS" pitchFamily="66" charset="0"/>
          </a:endParaRPr>
        </a:p>
      </dsp:txBody>
      <dsp:txXfrm>
        <a:off x="3912529" y="4144151"/>
        <a:ext cx="1310649" cy="1060336"/>
      </dsp:txXfrm>
    </dsp:sp>
    <dsp:sp modelId="{ECDE9942-B391-40E0-BDF8-1D44F14F24E1}">
      <dsp:nvSpPr>
        <dsp:cNvPr id="0" name=""/>
        <dsp:cNvSpPr/>
      </dsp:nvSpPr>
      <dsp:spPr>
        <a:xfrm rot="9000000">
          <a:off x="3638651" y="3157732"/>
          <a:ext cx="299976" cy="29518"/>
        </a:xfrm>
        <a:custGeom>
          <a:avLst/>
          <a:gdLst/>
          <a:ahLst/>
          <a:cxnLst/>
          <a:rect l="0" t="0" r="0" b="0"/>
          <a:pathLst>
            <a:path>
              <a:moveTo>
                <a:pt x="0" y="14759"/>
              </a:moveTo>
              <a:lnTo>
                <a:pt x="299976" y="147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781139" y="3164992"/>
        <a:ext cx="14998" cy="14998"/>
      </dsp:txXfrm>
    </dsp:sp>
    <dsp:sp modelId="{5BB5935A-380E-4C94-B0E6-AC09332F8F4E}">
      <dsp:nvSpPr>
        <dsp:cNvPr id="0" name=""/>
        <dsp:cNvSpPr/>
      </dsp:nvSpPr>
      <dsp:spPr>
        <a:xfrm>
          <a:off x="1899856" y="2948694"/>
          <a:ext cx="1955537" cy="149954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Bilgi toplama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ve yayma</a:t>
          </a:r>
        </a:p>
      </dsp:txBody>
      <dsp:txXfrm>
        <a:off x="2186238" y="3168297"/>
        <a:ext cx="1382773" cy="1060336"/>
      </dsp:txXfrm>
    </dsp:sp>
    <dsp:sp modelId="{8E6F709B-E3C1-402F-B0A9-02E1FB95593E}">
      <dsp:nvSpPr>
        <dsp:cNvPr id="0" name=""/>
        <dsp:cNvSpPr/>
      </dsp:nvSpPr>
      <dsp:spPr>
        <a:xfrm rot="12600000">
          <a:off x="3614579" y="2251522"/>
          <a:ext cx="325776" cy="29518"/>
        </a:xfrm>
        <a:custGeom>
          <a:avLst/>
          <a:gdLst/>
          <a:ahLst/>
          <a:cxnLst/>
          <a:rect l="0" t="0" r="0" b="0"/>
          <a:pathLst>
            <a:path>
              <a:moveTo>
                <a:pt x="0" y="14759"/>
              </a:moveTo>
              <a:lnTo>
                <a:pt x="325776" y="147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769323" y="2258137"/>
        <a:ext cx="16288" cy="16288"/>
      </dsp:txXfrm>
    </dsp:sp>
    <dsp:sp modelId="{F257EADC-8564-49F2-AA89-DCBEA41E0035}">
      <dsp:nvSpPr>
        <dsp:cNvPr id="0" name=""/>
        <dsp:cNvSpPr/>
      </dsp:nvSpPr>
      <dsp:spPr>
        <a:xfrm>
          <a:off x="1930642" y="1014576"/>
          <a:ext cx="1893966" cy="146436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İzleme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Comic Sans MS" pitchFamily="66" charset="0"/>
            </a:rPr>
            <a:t>değerlendirme</a:t>
          </a:r>
        </a:p>
      </dsp:txBody>
      <dsp:txXfrm>
        <a:off x="2208007" y="1229027"/>
        <a:ext cx="1339236" cy="10354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399427A-701B-44ED-B32F-B0A6450981B8}" type="datetimeFigureOut">
              <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Asıl metin stillerini düzenlemek için tıklatın</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İkinci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Üçüncü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Dördüncü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Beşinci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tr-TR" sz="1200" dirty="0"/>
            </a:fld>
            <a:endParaRPr lang="tr-T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34819" name="Rectangle 2"/>
          <p:cNvSpPr>
            <a:spLocks noRot="1" noTextEdit="1"/>
          </p:cNvSpPr>
          <p:nvPr>
            <p:ph type="sldImg"/>
          </p:nvPr>
        </p:nvSpPr>
        <p:spPr>
          <a:ln>
            <a:solidFill>
              <a:srgbClr val="000000">
                <a:alpha val="100000"/>
              </a:srgbClr>
            </a:solidFill>
            <a:miter lim="800000"/>
          </a:ln>
        </p:spPr>
      </p:sp>
      <p:sp>
        <p:nvSpPr>
          <p:cNvPr id="348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35843" name="Rectangle 2"/>
          <p:cNvSpPr>
            <a:spLocks noRo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36867" name="Rectangle 2"/>
          <p:cNvSpPr>
            <a:spLocks noRot="1" noTextEdit="1"/>
          </p:cNvSpPr>
          <p:nvPr>
            <p:ph type="sldImg"/>
          </p:nvPr>
        </p:nvSpPr>
        <p:spPr>
          <a:ln>
            <a:solidFill>
              <a:srgbClr val="000000">
                <a:alpha val="100000"/>
              </a:srgbClr>
            </a:solidFill>
            <a:miter lim="800000"/>
          </a:ln>
        </p:spPr>
      </p:sp>
      <p:sp>
        <p:nvSpPr>
          <p:cNvPr id="368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37891" name="Rectangle 2"/>
          <p:cNvSpPr>
            <a:spLocks noRot="1" noTextEdit="1"/>
          </p:cNvSpPr>
          <p:nvPr>
            <p:ph type="sldImg"/>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38915" name="Rectangle 2"/>
          <p:cNvSpPr>
            <a:spLocks noRot="1" noTextEdit="1"/>
          </p:cNvSpPr>
          <p:nvPr>
            <p:ph type="sldImg"/>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39939" name="Rectangle 2"/>
          <p:cNvSpPr>
            <a:spLocks noRot="1" noTextEdit="1"/>
          </p:cNvSpPr>
          <p:nvPr>
            <p:ph type="sldImg"/>
          </p:nvPr>
        </p:nvSpPr>
        <p:spPr>
          <a:ln>
            <a:solidFill>
              <a:srgbClr val="000000">
                <a:alpha val="100000"/>
              </a:srgbClr>
            </a:solidFill>
            <a:miter lim="800000"/>
          </a:ln>
        </p:spPr>
      </p:sp>
      <p:sp>
        <p:nvSpPr>
          <p:cNvPr id="399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40963" name="Rectangle 2"/>
          <p:cNvSpPr>
            <a:spLocks noRot="1" noTextEdit="1"/>
          </p:cNvSpPr>
          <p:nvPr>
            <p:ph type="sldImg"/>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tr-TR" altLang="tr-TR" dirty="0">
                <a:latin typeface="Arial" panose="020B0604020202020204" pitchFamily="34" charset="0"/>
              </a:rPr>
            </a:fld>
            <a:endParaRPr lang="tr-TR" altLang="tr-TR" dirty="0">
              <a:latin typeface="Arial" panose="020B0604020202020204" pitchFamily="34" charset="0"/>
            </a:endParaRPr>
          </a:p>
        </p:txBody>
      </p:sp>
      <p:sp>
        <p:nvSpPr>
          <p:cNvPr id="41987" name="Rectangle 2"/>
          <p:cNvSpPr>
            <a:spLocks noRot="1" noTextEdit="1"/>
          </p:cNvSpPr>
          <p:nvPr>
            <p:ph type="sldImg"/>
          </p:nvPr>
        </p:nvSpPr>
        <p:spPr>
          <a:ln>
            <a:solidFill>
              <a:srgbClr val="000000">
                <a:alpha val="100000"/>
              </a:srgbClr>
            </a:solidFill>
            <a:miter lim="800000"/>
          </a:ln>
        </p:spPr>
      </p:sp>
      <p:sp>
        <p:nvSpPr>
          <p:cNvPr id="419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tr-TR" alt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hasCustomPrompt="1"/>
          </p:nvPr>
        </p:nvSpPr>
        <p:spPr/>
        <p:txBody>
          <a:bodyPr vert="eaVert"/>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hasCustomPrompt="1"/>
          </p:nvPr>
        </p:nvSpPr>
        <p:spPr>
          <a:xfrm>
            <a:off x="457200" y="274638"/>
            <a:ext cx="6019800" cy="5851525"/>
          </a:xfrm>
        </p:spPr>
        <p:txBody>
          <a:bodyPr vert="eaVert"/>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İçerik Yer Tutucusu"/>
          <p:cNvSpPr>
            <a:spLocks noGrp="1"/>
          </p:cNvSpPr>
          <p:nvPr>
            <p:ph hasCustomPrompt="1"/>
          </p:nvPr>
        </p:nvSpPr>
        <p:spPr>
          <a:xfrm>
            <a:off x="1370013" y="301625"/>
            <a:ext cx="7313612" cy="5640388"/>
          </a:xfrm>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7" name="Rectangle 8"/>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9"/>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10"/>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tr-TR" dirty="0">
                <a:latin typeface="Calibri" panose="020F0502020204030204" pitchFamily="34" charset="0"/>
              </a:rPr>
            </a:fld>
            <a:endParaRPr lang="tr-TR" dirty="0">
              <a:latin typeface="Calibri" panose="020F0502020204030204" pitchFamily="34" charset="0"/>
            </a:endParaRPr>
          </a:p>
        </p:txBody>
      </p:sp>
    </p:spTree>
  </p:cSld>
  <p:clrMapOvr>
    <a:masterClrMapping/>
  </p:clrMapOvr>
  <p:transition spd="med">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İçerik Yer Tutucusu"/>
          <p:cNvSpPr>
            <a:spLocks noGrp="1"/>
          </p:cNvSpPr>
          <p:nvPr>
            <p:ph idx="1" hasCustomPrompt="1"/>
          </p:nvPr>
        </p:nvSpPr>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İçerik Yer Tutucusu"/>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3 İçerik Yer Tutucusu"/>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endParaRPr lang="tr-TR" smtClean="0"/>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endParaRPr lang="tr-TR" smtClean="0"/>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endParaRPr lang="tr-TR"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endParaRPr lang="tr-TR"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dirty="0"/>
            </a:fld>
            <a:endParaRPr lang="tr-TR" dirty="0">
              <a:latin typeface="Arial" panose="020B0604020202020204" pitchFamily="34" charset="0"/>
            </a:endParaRPr>
          </a:p>
        </p:txBody>
      </p:sp>
    </p:spTree>
  </p:cSld>
  <p:clrMapOvr>
    <a:masterClrMapping/>
  </p:clrMapOvr>
  <p:transition spd="med">
    <p:strips dir="l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1 Başlık Yer Tutucusu"/>
          <p:cNvSpPr>
            <a:spLocks noGrp="1"/>
          </p:cNvSpPr>
          <p:nvPr>
            <p:ph type="title"/>
          </p:nvPr>
        </p:nvSpPr>
        <p:spPr>
          <a:xfrm>
            <a:off x="457200" y="274638"/>
            <a:ext cx="8229600" cy="1143000"/>
          </a:xfrm>
          <a:prstGeom prst="rect">
            <a:avLst/>
          </a:prstGeom>
          <a:noFill/>
          <a:ln w="9525">
            <a:noFill/>
          </a:ln>
        </p:spPr>
        <p:txBody>
          <a:bodyPr anchor="ctr" anchorCtr="0"/>
          <a:p>
            <a:pPr lvl="0"/>
            <a:r>
              <a:rPr lang="tr-TR" altLang="tr-TR" dirty="0"/>
              <a:t>Asıl başlık stili için tıklatın</a:t>
            </a:r>
            <a:endParaRPr lang="tr-TR" altLang="tr-TR" dirty="0"/>
          </a:p>
        </p:txBody>
      </p:sp>
      <p:sp>
        <p:nvSpPr>
          <p:cNvPr id="1027" name="2 Metin Yer Tutucusu"/>
          <p:cNvSpPr>
            <a:spLocks noGrp="1"/>
          </p:cNvSpPr>
          <p:nvPr>
            <p:ph type="body" idx="1"/>
          </p:nvPr>
        </p:nvSpPr>
        <p:spPr>
          <a:xfrm>
            <a:off x="457200" y="1600200"/>
            <a:ext cx="8229600" cy="4525963"/>
          </a:xfrm>
          <a:prstGeom prst="rect">
            <a:avLst/>
          </a:prstGeom>
          <a:noFill/>
          <a:ln w="9525">
            <a:noFill/>
          </a:ln>
        </p:spPr>
        <p:txBody>
          <a:bodyPr/>
          <a:p>
            <a:pPr lvl="0"/>
            <a:r>
              <a:rPr lang="tr-TR" altLang="tr-TR" dirty="0"/>
              <a:t>Asıl metin stillerini düzenlemek için tıklatın</a:t>
            </a:r>
            <a:endParaRPr lang="tr-TR" altLang="tr-TR" dirty="0"/>
          </a:p>
          <a:p>
            <a:pPr lvl="1"/>
            <a:r>
              <a:rPr lang="tr-TR" altLang="tr-TR" dirty="0"/>
              <a:t>İkinci düzey</a:t>
            </a:r>
            <a:endParaRPr lang="tr-TR" altLang="tr-TR" dirty="0"/>
          </a:p>
          <a:p>
            <a:pPr lvl="2"/>
            <a:r>
              <a:rPr lang="tr-TR" altLang="tr-TR" dirty="0"/>
              <a:t>Üçüncü düzey</a:t>
            </a:r>
            <a:endParaRPr lang="tr-TR" altLang="tr-TR" dirty="0"/>
          </a:p>
          <a:p>
            <a:pPr lvl="3"/>
            <a:r>
              <a:rPr lang="tr-TR" altLang="tr-TR" dirty="0"/>
              <a:t>Dördüncü düzey</a:t>
            </a:r>
            <a:endParaRPr lang="tr-TR" altLang="tr-TR" dirty="0"/>
          </a:p>
          <a:p>
            <a:pPr lvl="4"/>
            <a:r>
              <a:rPr lang="tr-TR" altLang="tr-TR" dirty="0"/>
              <a:t>Beşinci düzey</a:t>
            </a:r>
            <a:endParaRPr lang="tr-TR" alt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04A6E05-C20A-47F6-98ED-121D8241599B}" type="datetimeFigureOut">
              <a:rPr kumimoji="0" lang="tr-TR"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tr-TR" dirty="0"/>
            </a:fld>
            <a:endParaRPr lang="tr-T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strips dir="ld"/>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5" descr="D:\MURAT İ.Ö.O\sunures\PNG\xxx.png"/>
          <p:cNvPicPr>
            <a:picLocks noChangeAspect="1"/>
          </p:cNvPicPr>
          <p:nvPr/>
        </p:nvPicPr>
        <p:blipFill>
          <a:blip r:embed="rId1"/>
          <a:stretch>
            <a:fillRect/>
          </a:stretch>
        </p:blipFill>
        <p:spPr>
          <a:xfrm>
            <a:off x="0" y="0"/>
            <a:ext cx="3246438" cy="3000375"/>
          </a:xfrm>
          <a:prstGeom prst="rect">
            <a:avLst/>
          </a:prstGeom>
          <a:noFill/>
          <a:ln w="9525">
            <a:noFill/>
          </a:ln>
        </p:spPr>
      </p:pic>
      <p:sp>
        <p:nvSpPr>
          <p:cNvPr id="3075" name="1 Başlık"/>
          <p:cNvSpPr>
            <a:spLocks noGrp="1"/>
          </p:cNvSpPr>
          <p:nvPr>
            <p:ph type="ctrTitle" hasCustomPrompt="1"/>
          </p:nvPr>
        </p:nvSpPr>
        <p:spPr>
          <a:xfrm>
            <a:off x="1928813" y="785813"/>
            <a:ext cx="7215187" cy="3643312"/>
          </a:xfrm>
          <a:ln/>
        </p:spPr>
        <p:txBody>
          <a:bodyPr vert="horz" wrap="square" lIns="91440" tIns="45720" rIns="91440" bIns="45720" anchor="ctr" anchorCtr="0"/>
          <a:p>
            <a:pPr eaLnBrk="1" hangingPunct="1">
              <a:buClrTx/>
              <a:buSzTx/>
              <a:buFontTx/>
            </a:pPr>
            <a:r>
              <a:rPr lang="tr-TR" altLang="tr-TR" sz="4800" b="1" dirty="0">
                <a:solidFill>
                  <a:srgbClr val="000099"/>
                </a:solidFill>
                <a:latin typeface="Lucida Calligraphy" panose="03010101010101010101" pitchFamily="66" charset="0"/>
              </a:rPr>
              <a:t>REHBERLİK SERVİSİ TANITIMI</a:t>
            </a:r>
            <a:endParaRPr lang="tr-TR" altLang="tr-TR" sz="4800" b="1" dirty="0">
              <a:solidFill>
                <a:srgbClr val="000099"/>
              </a:solidFill>
              <a:latin typeface="Lucida Calligraphy" panose="03010101010101010101" pitchFamily="66" charset="0"/>
            </a:endParaRPr>
          </a:p>
        </p:txBody>
      </p:sp>
    </p:spTree>
  </p:cSld>
  <p:clrMapOvr>
    <a:masterClrMapping/>
  </p:clrMapOvr>
  <p:transition spd="med">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2 İçerik Yer Tutucusu"/>
          <p:cNvSpPr>
            <a:spLocks noGrp="1"/>
          </p:cNvSpPr>
          <p:nvPr>
            <p:ph idx="1" hasCustomPrompt="1"/>
          </p:nvPr>
        </p:nvSpPr>
        <p:spPr>
          <a:xfrm>
            <a:off x="457200" y="428625"/>
            <a:ext cx="8229600" cy="857250"/>
          </a:xfrm>
          <a:ln/>
        </p:spPr>
        <p:txBody>
          <a:bodyPr vert="horz" wrap="square" lIns="91440" tIns="45720" rIns="91440" bIns="45720" anchor="t" anchorCtr="0"/>
          <a:p>
            <a:pPr>
              <a:buClr>
                <a:srgbClr val="CC0066"/>
              </a:buClr>
              <a:buFont typeface="Wingdings" panose="05000000000000000000" pitchFamily="2" charset="2"/>
              <a:buChar char="è"/>
            </a:pPr>
            <a:r>
              <a:rPr lang="tr-TR" altLang="tr-TR" sz="2400" dirty="0">
                <a:latin typeface="Comic Sans MS" panose="030F0702030302020204" pitchFamily="66" charset="0"/>
              </a:rPr>
              <a:t>İnsan Saygıya Değer Bir Varlıktır.</a:t>
            </a:r>
            <a:endParaRPr lang="tr-TR" altLang="tr-TR" sz="2400" dirty="0">
              <a:latin typeface="Comic Sans MS" panose="030F0702030302020204" pitchFamily="66" charset="0"/>
            </a:endParaRPr>
          </a:p>
          <a:p>
            <a:pPr>
              <a:buClr>
                <a:srgbClr val="CC0066"/>
              </a:buClr>
              <a:buFont typeface="Wingdings" panose="05000000000000000000" pitchFamily="2" charset="2"/>
              <a:buChar char="è"/>
            </a:pPr>
            <a:endParaRPr lang="tr-TR" altLang="tr-TR" sz="2400" dirty="0">
              <a:latin typeface="Comic Sans MS" panose="030F0702030302020204" pitchFamily="66" charset="0"/>
            </a:endParaRPr>
          </a:p>
          <a:p>
            <a:pPr>
              <a:buClr>
                <a:srgbClr val="CC0066"/>
              </a:buClr>
              <a:buFont typeface="Wingdings" panose="05000000000000000000" pitchFamily="2" charset="2"/>
              <a:buChar char="è"/>
            </a:pPr>
            <a:endParaRPr lang="tr-TR" altLang="tr-TR" sz="2400" dirty="0">
              <a:latin typeface="Comic Sans MS" panose="030F0702030302020204" pitchFamily="66" charset="0"/>
            </a:endParaRPr>
          </a:p>
          <a:p>
            <a:pPr>
              <a:buClr>
                <a:srgbClr val="CC0066"/>
              </a:buClr>
              <a:buFont typeface="Wingdings" panose="05000000000000000000" pitchFamily="2" charset="2"/>
              <a:buChar char="è"/>
            </a:pPr>
            <a:endParaRPr lang="tr-TR" altLang="tr-TR" sz="2400" dirty="0">
              <a:latin typeface="Comic Sans MS" panose="030F0702030302020204" pitchFamily="66" charset="0"/>
            </a:endParaRPr>
          </a:p>
        </p:txBody>
      </p:sp>
      <p:pic>
        <p:nvPicPr>
          <p:cNvPr id="12291" name="Picture 4" descr="C:\Documents and Settings\Hp\Desktop\Resim1.jpg"/>
          <p:cNvPicPr>
            <a:picLocks noChangeAspect="1"/>
          </p:cNvPicPr>
          <p:nvPr/>
        </p:nvPicPr>
        <p:blipFill>
          <a:blip r:embed="rId1"/>
          <a:srcRect l="1666" r="3333"/>
          <a:stretch>
            <a:fillRect/>
          </a:stretch>
        </p:blipFill>
        <p:spPr>
          <a:xfrm>
            <a:off x="214313" y="1071563"/>
            <a:ext cx="4362450" cy="5429250"/>
          </a:xfrm>
          <a:prstGeom prst="rect">
            <a:avLst/>
          </a:prstGeom>
          <a:noFill/>
          <a:ln w="9525">
            <a:noFill/>
          </a:ln>
        </p:spPr>
      </p:pic>
      <p:sp>
        <p:nvSpPr>
          <p:cNvPr id="12292" name="4 Dikdörtgen"/>
          <p:cNvSpPr/>
          <p:nvPr/>
        </p:nvSpPr>
        <p:spPr>
          <a:xfrm>
            <a:off x="4572000" y="1643063"/>
            <a:ext cx="4572000" cy="30464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Clr>
                <a:srgbClr val="CC0066"/>
              </a:buClr>
              <a:buFontTx/>
              <a:buNone/>
            </a:pPr>
            <a:endParaRPr lang="tr-TR" altLang="tr-TR" sz="2400" dirty="0">
              <a:latin typeface="Comic Sans MS" panose="030F0702030302020204" pitchFamily="66" charset="0"/>
            </a:endParaRPr>
          </a:p>
          <a:p>
            <a:pPr marL="0" lvl="0" indent="0" algn="ctr" eaLnBrk="1" hangingPunct="1">
              <a:spcBef>
                <a:spcPct val="0"/>
              </a:spcBef>
              <a:buFontTx/>
              <a:buNone/>
            </a:pPr>
            <a:r>
              <a:rPr lang="tr-TR" altLang="tr-TR" sz="2400" dirty="0">
                <a:latin typeface="Comic Sans MS" panose="030F0702030302020204" pitchFamily="66" charset="0"/>
              </a:rPr>
              <a:t> “Rehberlik ve Psikolojik Danışma Birimi”  </a:t>
            </a:r>
            <a:endParaRPr lang="tr-TR" altLang="tr-TR" sz="2400" dirty="0">
              <a:latin typeface="Comic Sans MS" panose="030F0702030302020204" pitchFamily="66" charset="0"/>
            </a:endParaRPr>
          </a:p>
          <a:p>
            <a:pPr marL="0" lvl="0" indent="0" algn="ctr" eaLnBrk="1" hangingPunct="1">
              <a:spcBef>
                <a:spcPct val="0"/>
              </a:spcBef>
              <a:buFontTx/>
              <a:buNone/>
            </a:pPr>
            <a:r>
              <a:rPr lang="tr-TR" altLang="tr-TR" sz="2400" dirty="0">
                <a:latin typeface="Comic Sans MS" panose="030F0702030302020204" pitchFamily="66" charset="0"/>
              </a:rPr>
              <a:t> bütün öğrencileri eşit kabul eder, değer verir ve özen gösterir.</a:t>
            </a:r>
            <a:endParaRPr lang="tr-TR" altLang="tr-TR" sz="2400" dirty="0">
              <a:latin typeface="Comic Sans MS" panose="030F0702030302020204" pitchFamily="66" charset="0"/>
            </a:endParaRPr>
          </a:p>
          <a:p>
            <a:pPr marL="0" lvl="0" indent="0" algn="ctr" eaLnBrk="1" hangingPunct="1">
              <a:spcBef>
                <a:spcPct val="0"/>
              </a:spcBef>
              <a:buFontTx/>
              <a:buNone/>
            </a:pPr>
            <a:endParaRPr lang="tr-TR" altLang="tr-TR" sz="2400" dirty="0">
              <a:latin typeface="Comic Sans MS" panose="030F0702030302020204" pitchFamily="66" charset="0"/>
            </a:endParaRPr>
          </a:p>
          <a:p>
            <a:pPr marL="0" lvl="0" indent="0" algn="ctr" eaLnBrk="1" hangingPunct="1">
              <a:spcBef>
                <a:spcPct val="0"/>
              </a:spcBef>
              <a:buFontTx/>
              <a:buNone/>
            </a:pPr>
            <a:r>
              <a:rPr lang="tr-TR" altLang="tr-TR" sz="2400" dirty="0">
                <a:latin typeface="Comic Sans MS" panose="030F0702030302020204" pitchFamily="66" charset="0"/>
              </a:rPr>
              <a:t>ÇÜNKÜ İNSAN DEĞERLİDİR.</a:t>
            </a:r>
            <a:endParaRPr lang="tr-TR" altLang="tr-TR" sz="2400" dirty="0">
              <a:latin typeface="Comic Sans MS" panose="030F0702030302020204" pitchFamily="66" charset="0"/>
            </a:endParaRPr>
          </a:p>
        </p:txBody>
      </p:sp>
    </p:spTree>
  </p:cSld>
  <p:clrMapOvr>
    <a:masterClrMapping/>
  </p:clrMapOvr>
  <p:transition spd="med">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2 İçerik Yer Tutucusu"/>
          <p:cNvSpPr>
            <a:spLocks noGrp="1"/>
          </p:cNvSpPr>
          <p:nvPr>
            <p:ph idx="1" hasCustomPrompt="1"/>
          </p:nvPr>
        </p:nvSpPr>
        <p:spPr>
          <a:xfrm>
            <a:off x="457200" y="428625"/>
            <a:ext cx="8229600" cy="6072188"/>
          </a:xfrm>
          <a:ln/>
        </p:spPr>
        <p:txBody>
          <a:bodyPr vert="horz" wrap="square" lIns="91440" tIns="45720" rIns="91440" bIns="45720" anchor="t" anchorCtr="0"/>
          <a:p>
            <a:pPr>
              <a:buClr>
                <a:srgbClr val="CC0066"/>
              </a:buClr>
              <a:buFont typeface="Wingdings" panose="05000000000000000000" pitchFamily="2" charset="2"/>
              <a:buChar char="è"/>
            </a:pPr>
            <a:r>
              <a:rPr lang="tr-TR" altLang="tr-TR" sz="2400" dirty="0">
                <a:latin typeface="Comic Sans MS" panose="030F0702030302020204" pitchFamily="66" charset="0"/>
              </a:rPr>
              <a:t>Rehberlik Hizmetlerinde Gönüllülük Esastır.</a:t>
            </a: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Font typeface="Arial" panose="020B0604020202020204" pitchFamily="34" charset="0"/>
              <a:buChar char="•"/>
            </a:pPr>
            <a:endParaRPr lang="tr-TR" altLang="tr-TR" sz="2400" dirty="0">
              <a:latin typeface="Comic Sans MS" panose="030F0702030302020204" pitchFamily="66" charset="0"/>
            </a:endParaRPr>
          </a:p>
          <a:p>
            <a:pPr>
              <a:buNone/>
            </a:pPr>
            <a:r>
              <a:rPr lang="tr-TR" altLang="tr-TR" sz="2400" dirty="0">
                <a:latin typeface="Comic Sans MS" panose="030F0702030302020204" pitchFamily="66" charset="0"/>
              </a:rPr>
              <a:t>Rehberlik hizmetleri, birinci derecede bireyi hedef alır. Bireyin iç dünyasının daha iyi anlaşılması amacını güden hizmetlerdir. Bu nedenle bu hizmetten yararlanmak kişinin isteğine bırakılmalıdır.</a:t>
            </a:r>
            <a:br>
              <a:rPr lang="tr-TR" altLang="tr-TR" sz="2400" dirty="0">
                <a:latin typeface="Comic Sans MS" panose="030F0702030302020204" pitchFamily="66" charset="0"/>
              </a:rPr>
            </a:br>
            <a:br>
              <a:rPr lang="tr-TR" altLang="tr-TR" sz="2400" dirty="0">
                <a:latin typeface="Comic Sans MS" panose="030F0702030302020204" pitchFamily="66" charset="0"/>
              </a:rPr>
            </a:br>
            <a:br>
              <a:rPr lang="tr-TR" altLang="tr-TR" sz="2400" dirty="0">
                <a:latin typeface="Comic Sans MS" panose="030F0702030302020204" pitchFamily="66" charset="0"/>
              </a:rPr>
            </a:br>
            <a:endParaRPr lang="tr-TR" altLang="tr-TR" sz="2400" dirty="0">
              <a:latin typeface="Comic Sans MS" panose="030F0702030302020204" pitchFamily="66" charset="0"/>
            </a:endParaRPr>
          </a:p>
        </p:txBody>
      </p:sp>
      <p:pic>
        <p:nvPicPr>
          <p:cNvPr id="13315" name="Picture 2" descr="http://www.nenehatunkl.k12.tr/resimler/rehberlik1.jpg"/>
          <p:cNvPicPr>
            <a:picLocks noChangeAspect="1"/>
          </p:cNvPicPr>
          <p:nvPr/>
        </p:nvPicPr>
        <p:blipFill>
          <a:blip r:embed="rId1"/>
          <a:stretch>
            <a:fillRect/>
          </a:stretch>
        </p:blipFill>
        <p:spPr>
          <a:xfrm>
            <a:off x="1857375" y="1071563"/>
            <a:ext cx="4857750" cy="3643312"/>
          </a:xfrm>
          <a:prstGeom prst="rect">
            <a:avLst/>
          </a:prstGeom>
          <a:noFill/>
          <a:ln w="9525">
            <a:noFill/>
          </a:ln>
        </p:spPr>
      </p:pic>
    </p:spTree>
  </p:cSld>
  <p:clrMapOvr>
    <a:masterClrMapping/>
  </p:clrMapOvr>
  <p:transition spd="med">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2 İçerik Yer Tutucusu"/>
          <p:cNvSpPr>
            <a:spLocks noGrp="1"/>
          </p:cNvSpPr>
          <p:nvPr>
            <p:ph idx="1" hasCustomPrompt="1"/>
          </p:nvPr>
        </p:nvSpPr>
        <p:spPr>
          <a:xfrm>
            <a:off x="285750" y="428625"/>
            <a:ext cx="8715375" cy="6072188"/>
          </a:xfrm>
          <a:ln/>
        </p:spPr>
        <p:txBody>
          <a:bodyPr vert="horz" wrap="square" lIns="91440" tIns="45720" rIns="91440" bIns="45720" anchor="t" anchorCtr="0"/>
          <a:p>
            <a:pPr>
              <a:buClr>
                <a:srgbClr val="CC0066"/>
              </a:buClr>
              <a:buFont typeface="Wingdings" panose="05000000000000000000" pitchFamily="2" charset="2"/>
              <a:buChar char="è"/>
            </a:pPr>
            <a:r>
              <a:rPr lang="tr-TR" altLang="tr-TR" sz="2400" dirty="0">
                <a:latin typeface="Comic Sans MS" panose="030F0702030302020204" pitchFamily="66" charset="0"/>
              </a:rPr>
              <a:t>Rehberlik  Hizmetleri Bir Süreçtir. </a:t>
            </a:r>
            <a:endParaRPr lang="tr-TR" altLang="tr-TR" sz="2400" dirty="0">
              <a:latin typeface="Comic Sans MS" panose="030F0702030302020204" pitchFamily="66" charset="0"/>
            </a:endParaRPr>
          </a:p>
          <a:p>
            <a:pPr>
              <a:buNone/>
            </a:pPr>
            <a:br>
              <a:rPr lang="tr-TR" altLang="tr-TR" sz="2400" dirty="0">
                <a:latin typeface="Comic Sans MS" panose="030F0702030302020204" pitchFamily="66" charset="0"/>
              </a:rPr>
            </a:b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br>
              <a:rPr lang="tr-TR" altLang="tr-TR" sz="2400" dirty="0">
                <a:latin typeface="Comic Sans MS" panose="030F0702030302020204" pitchFamily="66" charset="0"/>
              </a:rPr>
            </a:br>
            <a:r>
              <a:rPr lang="tr-TR" altLang="tr-TR" sz="2400" dirty="0">
                <a:latin typeface="Comic Sans MS" panose="030F0702030302020204" pitchFamily="66" charset="0"/>
              </a:rPr>
              <a:t>Gelişim doğumdan ölüme kadar devam eden bir süreçtir ve bu süreçte her gelişim basamağının kendine özgü görevlerinin yerine getirilmesinde bireyler zaman zaman yardıma ihtiyaç duyabilirler. Bu nedenle rehberliği sadece belli yaş dönemlerine özgü bir hizmet olarak görmemek, ihtiyacı olan herkese hangi gelişim döneminde bulunursa bulunsun yardım sağlamak gerekir.</a:t>
            </a:r>
            <a:br>
              <a:rPr lang="tr-TR" altLang="tr-TR" sz="2400" dirty="0">
                <a:latin typeface="Comic Sans MS" panose="030F0702030302020204" pitchFamily="66" charset="0"/>
              </a:rPr>
            </a:br>
            <a:br>
              <a:rPr lang="tr-TR" altLang="tr-TR" sz="2400" dirty="0">
                <a:latin typeface="Comic Sans MS" panose="030F0702030302020204" pitchFamily="66" charset="0"/>
              </a:rPr>
            </a:br>
            <a:endParaRPr lang="tr-TR" altLang="tr-TR" sz="2400" dirty="0">
              <a:latin typeface="Comic Sans MS" panose="030F0702030302020204" pitchFamily="66" charset="0"/>
            </a:endParaRPr>
          </a:p>
        </p:txBody>
      </p:sp>
      <p:pic>
        <p:nvPicPr>
          <p:cNvPr id="14339" name="Picture 2" descr="http://2.bp.blogspot.com/_ODGXRE_wVD4/S12tjCtyxNI/AAAAAAAAAGk/7-6JNHdUpps/s400/oyunimg5customqz1.jpg"/>
          <p:cNvPicPr>
            <a:picLocks noChangeAspect="1"/>
          </p:cNvPicPr>
          <p:nvPr/>
        </p:nvPicPr>
        <p:blipFill>
          <a:blip r:embed="rId1"/>
          <a:stretch>
            <a:fillRect/>
          </a:stretch>
        </p:blipFill>
        <p:spPr>
          <a:xfrm>
            <a:off x="1428750" y="1214438"/>
            <a:ext cx="6143625" cy="2293937"/>
          </a:xfrm>
          <a:prstGeom prst="rect">
            <a:avLst/>
          </a:prstGeom>
          <a:noFill/>
          <a:ln w="9525">
            <a:noFill/>
          </a:ln>
        </p:spPr>
      </p:pic>
    </p:spTree>
  </p:cSld>
  <p:clrMapOvr>
    <a:masterClrMapping/>
  </p:clrMapOvr>
  <p:transition spd="med">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2 İçerik Yer Tutucusu"/>
          <p:cNvSpPr>
            <a:spLocks noGrp="1"/>
          </p:cNvSpPr>
          <p:nvPr>
            <p:ph idx="1" hasCustomPrompt="1"/>
          </p:nvPr>
        </p:nvSpPr>
        <p:spPr>
          <a:xfrm>
            <a:off x="457200" y="571500"/>
            <a:ext cx="8229600" cy="6000750"/>
          </a:xfrm>
          <a:ln/>
        </p:spPr>
        <p:txBody>
          <a:bodyPr vert="horz" wrap="square" lIns="91440" tIns="45720" rIns="91440" bIns="45720" anchor="t" anchorCtr="0"/>
          <a:p>
            <a:pPr>
              <a:buClr>
                <a:srgbClr val="CC0066"/>
              </a:buClr>
              <a:buFont typeface="Wingdings" panose="05000000000000000000" pitchFamily="2" charset="2"/>
              <a:buChar char="è"/>
            </a:pPr>
            <a:r>
              <a:rPr lang="tr-TR" altLang="tr-TR" sz="2400" dirty="0">
                <a:latin typeface="Comic Sans MS" panose="030F0702030302020204" pitchFamily="66" charset="0"/>
              </a:rPr>
              <a:t>Rehberlik ve Psikolojik Danışma da gizlilik esastır. </a:t>
            </a: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r>
              <a:rPr lang="tr-TR" altLang="tr-TR" sz="2400" dirty="0">
                <a:latin typeface="Comic Sans MS" panose="030F0702030302020204" pitchFamily="66" charset="0"/>
              </a:rPr>
              <a:t>Rehberlik ve Psikolojik Danışmada Hizmetlerinin verilişi sırasında danışanın mahremiyetine saygı duyulur, onun sırlarını saklamaya özen gösterilir. Psikolojik danışma durumlarında danışmanın sağladığı güven ortamı içinde danışan bazen kendisine itiraf etmediği, söyleyemediği yaşantılarını danışmanla paylaşabilir.</a:t>
            </a:r>
            <a:br>
              <a:rPr lang="tr-TR" altLang="tr-TR" sz="2400" dirty="0">
                <a:latin typeface="Comic Sans MS" panose="030F0702030302020204" pitchFamily="66" charset="0"/>
              </a:rPr>
            </a:br>
            <a:br>
              <a:rPr lang="tr-TR" altLang="tr-TR" sz="2400" dirty="0">
                <a:latin typeface="Comic Sans MS" panose="030F0702030302020204" pitchFamily="66" charset="0"/>
              </a:rPr>
            </a:br>
            <a:endParaRPr lang="tr-TR" altLang="tr-TR" sz="2400" dirty="0">
              <a:latin typeface="Comic Sans MS" panose="030F0702030302020204" pitchFamily="66" charset="0"/>
            </a:endParaRPr>
          </a:p>
        </p:txBody>
      </p:sp>
      <p:pic>
        <p:nvPicPr>
          <p:cNvPr id="15363" name="Picture 2" descr="http://www.cyprusivf.net/gizlilik.jpg"/>
          <p:cNvPicPr>
            <a:picLocks noChangeAspect="1"/>
          </p:cNvPicPr>
          <p:nvPr/>
        </p:nvPicPr>
        <p:blipFill>
          <a:blip r:embed="rId1"/>
          <a:stretch>
            <a:fillRect/>
          </a:stretch>
        </p:blipFill>
        <p:spPr>
          <a:xfrm>
            <a:off x="1857375" y="1285875"/>
            <a:ext cx="4929188" cy="2571750"/>
          </a:xfrm>
          <a:prstGeom prst="rect">
            <a:avLst/>
          </a:prstGeom>
          <a:noFill/>
          <a:ln w="9525">
            <a:noFill/>
          </a:ln>
        </p:spPr>
      </p:pic>
    </p:spTree>
  </p:cSld>
  <p:clrMapOvr>
    <a:masterClrMapping/>
  </p:clrMapOvr>
  <p:transition spd="med">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2 İçerik Yer Tutucusu"/>
          <p:cNvSpPr>
            <a:spLocks noGrp="1"/>
          </p:cNvSpPr>
          <p:nvPr>
            <p:ph idx="1" hasCustomPrompt="1"/>
          </p:nvPr>
        </p:nvSpPr>
        <p:spPr>
          <a:xfrm>
            <a:off x="500063" y="857250"/>
            <a:ext cx="8229600" cy="1928813"/>
          </a:xfrm>
          <a:ln/>
        </p:spPr>
        <p:txBody>
          <a:bodyPr vert="horz" wrap="square" lIns="91440" tIns="45720" rIns="91440" bIns="45720" anchor="t" anchorCtr="0"/>
          <a:p>
            <a:pPr>
              <a:buClr>
                <a:srgbClr val="CC0066"/>
              </a:buClr>
              <a:buFont typeface="Wingdings" panose="05000000000000000000" pitchFamily="2" charset="2"/>
              <a:buChar char="è"/>
            </a:pPr>
            <a:r>
              <a:rPr lang="tr-TR" altLang="tr-TR" sz="2400" dirty="0">
                <a:latin typeface="Comic Sans MS" panose="030F0702030302020204" pitchFamily="66" charset="0"/>
              </a:rPr>
              <a:t>Rehberlik Tüm Öğrencilere Açık Bir Hizmettir.</a:t>
            </a:r>
            <a:endParaRPr lang="tr-TR" altLang="tr-TR" sz="2400" dirty="0">
              <a:latin typeface="Comic Sans MS" panose="030F0702030302020204" pitchFamily="66" charset="0"/>
            </a:endParaRPr>
          </a:p>
          <a:p>
            <a:pPr>
              <a:buClr>
                <a:srgbClr val="CC0066"/>
              </a:buClr>
              <a:buFont typeface="Wingdings" panose="05000000000000000000" pitchFamily="2" charset="2"/>
              <a:buChar char="è"/>
            </a:pPr>
            <a:endParaRPr lang="tr-TR" altLang="tr-TR" sz="2400" dirty="0">
              <a:latin typeface="Comic Sans MS" panose="030F0702030302020204" pitchFamily="66" charset="0"/>
            </a:endParaRPr>
          </a:p>
          <a:p>
            <a:pPr>
              <a:buClr>
                <a:srgbClr val="CC0066"/>
              </a:buClr>
              <a:buNone/>
            </a:pPr>
            <a:r>
              <a:rPr lang="tr-TR" altLang="tr-TR" sz="2400" dirty="0">
                <a:latin typeface="Comic Sans MS" panose="030F0702030302020204" pitchFamily="66" charset="0"/>
              </a:rPr>
              <a:t>Rehberlik yardım isteyen herkese yapılan bir yardımdır.</a:t>
            </a:r>
            <a:endParaRPr lang="tr-TR" altLang="tr-TR" sz="2400" dirty="0"/>
          </a:p>
        </p:txBody>
      </p:sp>
      <p:pic>
        <p:nvPicPr>
          <p:cNvPr id="16387" name="Picture 2" descr="http://www.tevitol.k12.tr/bolumler/Documents/rehberlik.gif"/>
          <p:cNvPicPr>
            <a:picLocks noChangeAspect="1"/>
          </p:cNvPicPr>
          <p:nvPr/>
        </p:nvPicPr>
        <p:blipFill>
          <a:blip r:embed="rId1"/>
          <a:srcRect b="10448"/>
          <a:stretch>
            <a:fillRect/>
          </a:stretch>
        </p:blipFill>
        <p:spPr>
          <a:xfrm>
            <a:off x="1357313" y="2643188"/>
            <a:ext cx="6027737" cy="2714625"/>
          </a:xfrm>
          <a:prstGeom prst="rect">
            <a:avLst/>
          </a:prstGeom>
          <a:noFill/>
          <a:ln w="9525">
            <a:noFill/>
          </a:ln>
        </p:spPr>
      </p:pic>
    </p:spTree>
  </p:cSld>
  <p:clrMapOvr>
    <a:masterClrMapping/>
  </p:clrMapOvr>
  <p:transition spd="med">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1 Başlık"/>
          <p:cNvSpPr>
            <a:spLocks noGrp="1"/>
          </p:cNvSpPr>
          <p:nvPr>
            <p:ph type="title" hasCustomPrompt="1"/>
          </p:nvPr>
        </p:nvSpPr>
        <p:spPr>
          <a:ln/>
        </p:spPr>
        <p:txBody>
          <a:bodyPr vert="horz" wrap="square" lIns="91440" tIns="45720" rIns="91440" bIns="45720" anchor="ctr" anchorCtr="0"/>
          <a:p>
            <a:r>
              <a:rPr lang="tr-TR" altLang="tr-TR" dirty="0">
                <a:solidFill>
                  <a:srgbClr val="000099"/>
                </a:solidFill>
                <a:latin typeface="Monotype Corsiva" panose="03010101010201010101" pitchFamily="66" charset="0"/>
              </a:rPr>
              <a:t>5- Problem  Alanlarına Göre Rehberlik</a:t>
            </a:r>
            <a:endParaRPr lang="tr-TR" altLang="tr-TR" dirty="0">
              <a:solidFill>
                <a:srgbClr val="000099"/>
              </a:solidFill>
              <a:latin typeface="Monotype Corsiva" panose="03010101010201010101" pitchFamily="66" charset="0"/>
            </a:endParaRPr>
          </a:p>
        </p:txBody>
      </p:sp>
      <p:sp>
        <p:nvSpPr>
          <p:cNvPr id="17411" name="2 İçerik Yer Tutucusu"/>
          <p:cNvSpPr>
            <a:spLocks noGrp="1"/>
          </p:cNvSpPr>
          <p:nvPr>
            <p:ph idx="1" hasCustomPrompt="1"/>
          </p:nvPr>
        </p:nvSpPr>
        <p:spPr>
          <a:ln/>
        </p:spPr>
        <p:txBody>
          <a:bodyPr vert="horz" wrap="square" lIns="91440" tIns="45720" rIns="91440" bIns="45720" anchor="t" anchorCtr="0"/>
          <a:p>
            <a:pPr algn="ctr" eaLnBrk="1" hangingPunct="1"/>
            <a:r>
              <a:rPr lang="tr-TR" altLang="tr-TR" sz="2400" dirty="0">
                <a:latin typeface="Comic Sans MS" panose="030F0702030302020204" pitchFamily="66" charset="0"/>
              </a:rPr>
              <a:t>Eğitsel rehberlik</a:t>
            </a:r>
            <a:endParaRPr lang="tr-TR" altLang="tr-TR" sz="2400" dirty="0">
              <a:latin typeface="Comic Sans MS" panose="030F0702030302020204" pitchFamily="66" charset="0"/>
            </a:endParaRPr>
          </a:p>
          <a:p>
            <a:pPr algn="ctr" eaLnBrk="1" hangingPunct="1"/>
            <a:r>
              <a:rPr lang="tr-TR" altLang="tr-TR" sz="2400" dirty="0">
                <a:latin typeface="Comic Sans MS" panose="030F0702030302020204" pitchFamily="66" charset="0"/>
              </a:rPr>
              <a:t>Mesleki rehberlik</a:t>
            </a:r>
            <a:endParaRPr lang="tr-TR" altLang="tr-TR" sz="2400" dirty="0">
              <a:latin typeface="Comic Sans MS" panose="030F0702030302020204" pitchFamily="66" charset="0"/>
            </a:endParaRPr>
          </a:p>
          <a:p>
            <a:pPr algn="ctr" eaLnBrk="1" hangingPunct="1"/>
            <a:r>
              <a:rPr lang="tr-TR" altLang="tr-TR" sz="2400" dirty="0">
                <a:latin typeface="Comic Sans MS" panose="030F0702030302020204" pitchFamily="66" charset="0"/>
              </a:rPr>
              <a:t>Kişisel- sosyal rehberlik </a:t>
            </a:r>
            <a:endParaRPr lang="tr-TR" altLang="tr-TR" sz="2400" dirty="0">
              <a:latin typeface="Comic Sans MS" panose="030F0702030302020204" pitchFamily="66" charset="0"/>
            </a:endParaRPr>
          </a:p>
          <a:p>
            <a:pPr algn="ctr" eaLnBrk="1" hangingPunct="1">
              <a:buNone/>
            </a:pPr>
            <a:r>
              <a:rPr lang="tr-TR" altLang="tr-TR" sz="2400" dirty="0">
                <a:latin typeface="Comic Sans MS" panose="030F0702030302020204" pitchFamily="66" charset="0"/>
              </a:rPr>
              <a:t>olarak bir sınıflandırma yapılmıştır.</a:t>
            </a:r>
            <a:endParaRPr lang="tr-TR" altLang="tr-TR" sz="2400" dirty="0">
              <a:latin typeface="Comic Sans MS" panose="030F0702030302020204" pitchFamily="66" charset="0"/>
            </a:endParaRPr>
          </a:p>
          <a:p>
            <a:endParaRPr lang="tr-TR" altLang="tr-TR" dirty="0"/>
          </a:p>
        </p:txBody>
      </p:sp>
      <p:pic>
        <p:nvPicPr>
          <p:cNvPr id="17412" name="Picture 2" descr="http://rafetkahraman.nilufer.k12.tr/resim.php?id=84&amp;w=550"/>
          <p:cNvPicPr>
            <a:picLocks noChangeAspect="1"/>
          </p:cNvPicPr>
          <p:nvPr/>
        </p:nvPicPr>
        <p:blipFill>
          <a:blip r:embed="rId1"/>
          <a:stretch>
            <a:fillRect/>
          </a:stretch>
        </p:blipFill>
        <p:spPr>
          <a:xfrm>
            <a:off x="2411413" y="3644900"/>
            <a:ext cx="4267200" cy="2628900"/>
          </a:xfrm>
          <a:prstGeom prst="rect">
            <a:avLst/>
          </a:prstGeom>
          <a:noFill/>
          <a:ln w="9525">
            <a:noFill/>
          </a:ln>
        </p:spPr>
      </p:pic>
    </p:spTree>
  </p:cSld>
  <p:clrMapOvr>
    <a:masterClrMapping/>
  </p:clrMapOvr>
  <p:transition spd="med">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1 Başlık"/>
          <p:cNvSpPr>
            <a:spLocks noGrp="1"/>
          </p:cNvSpPr>
          <p:nvPr>
            <p:ph type="title" hasCustomPrompt="1"/>
          </p:nvPr>
        </p:nvSpPr>
        <p:spPr>
          <a:xfrm>
            <a:off x="250825" y="188913"/>
            <a:ext cx="8229600" cy="1143000"/>
          </a:xfrm>
          <a:ln/>
        </p:spPr>
        <p:txBody>
          <a:bodyPr vert="horz" wrap="square" lIns="91440" tIns="45720" rIns="91440" bIns="45720" anchor="ctr" anchorCtr="0"/>
          <a:p>
            <a:pPr>
              <a:buClr>
                <a:srgbClr val="660066"/>
              </a:buClr>
              <a:buFont typeface="Wingdings 2" panose="05020102010507070707" pitchFamily="18" charset="2"/>
              <a:buChar char="d"/>
            </a:pPr>
            <a:r>
              <a:rPr lang="tr-TR" altLang="tr-TR" b="1" dirty="0">
                <a:solidFill>
                  <a:srgbClr val="FFC000"/>
                </a:solidFill>
                <a:latin typeface="Monotype Corsiva" panose="03010101010201010101" pitchFamily="66" charset="0"/>
              </a:rPr>
              <a:t> Eğitsel Rehberlik</a:t>
            </a:r>
            <a:endParaRPr lang="tr-TR" altLang="tr-TR" dirty="0">
              <a:solidFill>
                <a:srgbClr val="FFC000"/>
              </a:solidFill>
              <a:latin typeface="Monotype Corsiva" panose="03010101010201010101" pitchFamily="66" charset="0"/>
            </a:endParaRPr>
          </a:p>
        </p:txBody>
      </p:sp>
      <p:sp>
        <p:nvSpPr>
          <p:cNvPr id="18435" name="2 İçerik Yer Tutucusu"/>
          <p:cNvSpPr>
            <a:spLocks noGrp="1"/>
          </p:cNvSpPr>
          <p:nvPr>
            <p:ph idx="1" hasCustomPrompt="1"/>
          </p:nvPr>
        </p:nvSpPr>
        <p:spPr>
          <a:xfrm>
            <a:off x="0" y="1196975"/>
            <a:ext cx="5364163" cy="5400675"/>
          </a:xfrm>
          <a:ln/>
        </p:spPr>
        <p:txBody>
          <a:bodyPr vert="horz" wrap="square" lIns="91440" tIns="45720" rIns="91440" bIns="45720" anchor="t" anchorCtr="0"/>
          <a:p>
            <a:pPr>
              <a:buNone/>
            </a:pPr>
            <a:r>
              <a:rPr lang="tr-TR" altLang="tr-TR" sz="2400" dirty="0">
                <a:latin typeface="Comic Sans MS" panose="030F0702030302020204" pitchFamily="66" charset="0"/>
              </a:rPr>
              <a:t>Eğitsel rehberlik hizmetlerinin genel amaçlarını, öğrencinin okula ve okulun bulunduğu çevreye </a:t>
            </a:r>
            <a:r>
              <a:rPr lang="tr-TR" altLang="tr-TR" sz="2400" u="sng" dirty="0">
                <a:latin typeface="Comic Sans MS" panose="030F0702030302020204" pitchFamily="66" charset="0"/>
              </a:rPr>
              <a:t>uyum</a:t>
            </a:r>
            <a:r>
              <a:rPr lang="tr-TR" altLang="tr-TR" sz="2400" dirty="0">
                <a:latin typeface="Comic Sans MS" panose="030F0702030302020204" pitchFamily="66" charset="0"/>
              </a:rPr>
              <a:t> sağlaması, </a:t>
            </a:r>
            <a:r>
              <a:rPr lang="tr-TR" altLang="tr-TR" sz="2400" dirty="0">
                <a:solidFill>
                  <a:srgbClr val="FF0000"/>
                </a:solidFill>
                <a:latin typeface="Comic Sans MS" panose="030F0702030302020204" pitchFamily="66" charset="0"/>
              </a:rPr>
              <a:t>etkin ders çalışma becerilerini kazanması</a:t>
            </a:r>
            <a:r>
              <a:rPr lang="tr-TR" altLang="tr-TR" sz="2400" dirty="0">
                <a:latin typeface="Comic Sans MS" panose="030F0702030302020204" pitchFamily="66" charset="0"/>
              </a:rPr>
              <a:t>, eğitsel kararlar vermesi ve seçimler yapması, </a:t>
            </a:r>
            <a:r>
              <a:rPr lang="tr-TR" altLang="tr-TR" sz="2400" dirty="0">
                <a:solidFill>
                  <a:srgbClr val="6600CC"/>
                </a:solidFill>
                <a:latin typeface="Comic Sans MS" panose="030F0702030302020204" pitchFamily="66" charset="0"/>
              </a:rPr>
              <a:t>başarıyı engelleyen etmenleri azaltma </a:t>
            </a:r>
            <a:r>
              <a:rPr lang="tr-TR" altLang="tr-TR" sz="2400" dirty="0">
                <a:latin typeface="Comic Sans MS" panose="030F0702030302020204" pitchFamily="66" charset="0"/>
              </a:rPr>
              <a:t>ya da ortadan kaldırma, öğrencilerin ilgi, yetenek ve eğitim özelliklerine uygun bir eğitsel ortam oluşturma, okul yaşamı ile mesleki yaşamı arasındaki ilişkiyi sağlama oluşturmaktadır.</a:t>
            </a:r>
            <a:endParaRPr lang="tr-TR" altLang="tr-TR" sz="2400" dirty="0">
              <a:latin typeface="Comic Sans MS" panose="030F0702030302020204" pitchFamily="66" charset="0"/>
            </a:endParaRPr>
          </a:p>
        </p:txBody>
      </p:sp>
      <p:pic>
        <p:nvPicPr>
          <p:cNvPr id="18436" name="Picture 2" descr="http://www.tozlusayfa.net/wp-content/uploads/2012/09/TELEV%C4%B0ZYON-KAR%C5%9EISINDA-DERS-%C3%87ALI%C5%9EMAK.jpg"/>
          <p:cNvPicPr>
            <a:picLocks noChangeAspect="1"/>
          </p:cNvPicPr>
          <p:nvPr/>
        </p:nvPicPr>
        <p:blipFill>
          <a:blip r:embed="rId1"/>
          <a:stretch>
            <a:fillRect/>
          </a:stretch>
        </p:blipFill>
        <p:spPr>
          <a:xfrm>
            <a:off x="5364163" y="1484313"/>
            <a:ext cx="3384550" cy="4681537"/>
          </a:xfrm>
          <a:prstGeom prst="rect">
            <a:avLst/>
          </a:prstGeom>
          <a:noFill/>
          <a:ln w="9525">
            <a:noFill/>
          </a:ln>
        </p:spPr>
      </p:pic>
    </p:spTree>
  </p:cSld>
  <p:clrMapOvr>
    <a:masterClrMapping/>
  </p:clrMapOvr>
  <p:transition spd="med">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hasCustomPrompt="1"/>
          </p:nvPr>
        </p:nvSpPr>
        <p:spPr>
          <a:xfrm>
            <a:off x="323850" y="260350"/>
            <a:ext cx="8229600" cy="1143000"/>
          </a:xfrm>
          <a:ln/>
        </p:spPr>
        <p:txBody>
          <a:bodyPr vert="horz" wrap="square" lIns="91440" tIns="45720" rIns="91440" bIns="45720" anchor="ctr" anchorCtr="0"/>
          <a:p>
            <a:pPr>
              <a:buClr>
                <a:srgbClr val="660066"/>
              </a:buClr>
              <a:buFont typeface="Wingdings 2" panose="05020102010507070707" pitchFamily="18" charset="2"/>
              <a:buChar char="d"/>
            </a:pPr>
            <a:r>
              <a:rPr lang="tr-TR" altLang="tr-TR" b="1" dirty="0">
                <a:solidFill>
                  <a:srgbClr val="FFC000"/>
                </a:solidFill>
                <a:latin typeface="Monotype Corsiva" panose="03010101010201010101" pitchFamily="66" charset="0"/>
              </a:rPr>
              <a:t> Mesleki Rehberlik</a:t>
            </a:r>
            <a:endParaRPr lang="tr-TR" altLang="tr-TR" dirty="0">
              <a:solidFill>
                <a:srgbClr val="FFC000"/>
              </a:solidFill>
              <a:latin typeface="Monotype Corsiva" panose="03010101010201010101" pitchFamily="66" charset="0"/>
            </a:endParaRPr>
          </a:p>
        </p:txBody>
      </p:sp>
      <p:sp>
        <p:nvSpPr>
          <p:cNvPr id="19459" name="Rectangle 3"/>
          <p:cNvSpPr>
            <a:spLocks noGrp="1"/>
          </p:cNvSpPr>
          <p:nvPr>
            <p:ph idx="1" hasCustomPrompt="1"/>
          </p:nvPr>
        </p:nvSpPr>
        <p:spPr>
          <a:xfrm>
            <a:off x="0" y="1125538"/>
            <a:ext cx="4968875" cy="5327650"/>
          </a:xfrm>
          <a:ln/>
        </p:spPr>
        <p:txBody>
          <a:bodyPr vert="horz" wrap="square" lIns="91440" tIns="45720" rIns="91440" bIns="45720" anchor="t" anchorCtr="0"/>
          <a:p>
            <a:pPr marL="609600" indent="-609600" defTabSz="914400">
              <a:lnSpc>
                <a:spcPct val="90000"/>
              </a:lnSpc>
              <a:buFont typeface="Monotype Sorts" pitchFamily="2" charset="2"/>
              <a:buNone/>
              <a:tabLst>
                <a:tab pos="2289175" algn="l"/>
              </a:tabLst>
            </a:pPr>
            <a:r>
              <a:rPr lang="tr-TR" altLang="tr-TR" sz="2400" b="1" dirty="0">
                <a:latin typeface="Comic Sans MS" panose="030F0702030302020204" pitchFamily="66" charset="0"/>
              </a:rPr>
              <a:t>	</a:t>
            </a:r>
            <a:endParaRPr lang="tr-TR" altLang="tr-TR" sz="2400" dirty="0">
              <a:latin typeface="Comic Sans MS" panose="030F0702030302020204" pitchFamily="66" charset="0"/>
            </a:endParaRPr>
          </a:p>
          <a:p>
            <a:pPr marL="609600" indent="-609600" algn="ctr" defTabSz="914400">
              <a:lnSpc>
                <a:spcPct val="90000"/>
              </a:lnSpc>
              <a:buNone/>
              <a:tabLst>
                <a:tab pos="2289175" algn="l"/>
              </a:tabLst>
            </a:pPr>
            <a:r>
              <a:rPr lang="tr-TR" altLang="tr-TR" sz="2400" dirty="0">
                <a:latin typeface="Comic Sans MS" panose="030F0702030302020204" pitchFamily="66" charset="0"/>
              </a:rPr>
              <a:t>Mesleki rehberlik </a:t>
            </a:r>
            <a:endParaRPr lang="tr-TR" altLang="tr-TR" sz="2400" dirty="0">
              <a:latin typeface="Comic Sans MS" panose="030F0702030302020204" pitchFamily="66" charset="0"/>
            </a:endParaRPr>
          </a:p>
          <a:p>
            <a:pPr marL="609600" indent="-609600" algn="ctr" defTabSz="914400">
              <a:lnSpc>
                <a:spcPct val="90000"/>
              </a:lnSpc>
              <a:buNone/>
              <a:tabLst>
                <a:tab pos="2289175" algn="l"/>
              </a:tabLst>
            </a:pPr>
            <a:r>
              <a:rPr lang="tr-TR" altLang="tr-TR" sz="2400" dirty="0">
                <a:latin typeface="Comic Sans MS" panose="030F0702030302020204" pitchFamily="66" charset="0"/>
              </a:rPr>
              <a:t>bu anlamda </a:t>
            </a:r>
            <a:endParaRPr lang="tr-TR" altLang="tr-TR" sz="2400" dirty="0">
              <a:latin typeface="Comic Sans MS" panose="030F0702030302020204" pitchFamily="66" charset="0"/>
            </a:endParaRPr>
          </a:p>
          <a:p>
            <a:pPr marL="609600" indent="-609600" algn="ctr" defTabSz="914400">
              <a:lnSpc>
                <a:spcPct val="90000"/>
              </a:lnSpc>
              <a:buNone/>
              <a:tabLst>
                <a:tab pos="2289175" algn="l"/>
              </a:tabLst>
            </a:pPr>
            <a:r>
              <a:rPr lang="tr-TR" altLang="tr-TR" sz="2400" u="sng" dirty="0">
                <a:latin typeface="Comic Sans MS" panose="030F0702030302020204" pitchFamily="66" charset="0"/>
              </a:rPr>
              <a:t>bireyi tanıma</a:t>
            </a:r>
            <a:r>
              <a:rPr lang="tr-TR" altLang="tr-TR" sz="2400" dirty="0">
                <a:latin typeface="Comic Sans MS" panose="030F0702030302020204" pitchFamily="66" charset="0"/>
              </a:rPr>
              <a:t>,</a:t>
            </a:r>
            <a:endParaRPr lang="tr-TR" altLang="tr-TR" sz="2400" dirty="0">
              <a:latin typeface="Comic Sans MS" panose="030F0702030302020204" pitchFamily="66" charset="0"/>
            </a:endParaRPr>
          </a:p>
          <a:p>
            <a:pPr marL="609600" indent="-609600" algn="ctr" defTabSz="914400">
              <a:lnSpc>
                <a:spcPct val="90000"/>
              </a:lnSpc>
              <a:buNone/>
              <a:tabLst>
                <a:tab pos="2289175" algn="l"/>
              </a:tabLst>
            </a:pPr>
            <a:r>
              <a:rPr lang="tr-TR" altLang="tr-TR" sz="2400" dirty="0">
                <a:latin typeface="Comic Sans MS" panose="030F0702030302020204" pitchFamily="66" charset="0"/>
              </a:rPr>
              <a:t> </a:t>
            </a:r>
            <a:r>
              <a:rPr lang="tr-TR" altLang="tr-TR" sz="2400" u="sng" dirty="0">
                <a:latin typeface="Comic Sans MS" panose="030F0702030302020204" pitchFamily="66" charset="0"/>
              </a:rPr>
              <a:t>meslek alanlarını tanıma </a:t>
            </a:r>
            <a:r>
              <a:rPr lang="tr-TR" altLang="tr-TR" sz="2400" dirty="0">
                <a:latin typeface="Comic Sans MS" panose="030F0702030302020204" pitchFamily="66" charset="0"/>
              </a:rPr>
              <a:t>ve </a:t>
            </a:r>
            <a:r>
              <a:rPr lang="tr-TR" altLang="tr-TR" sz="2400" dirty="0">
                <a:solidFill>
                  <a:srgbClr val="CC0066"/>
                </a:solidFill>
                <a:latin typeface="Comic Sans MS" panose="030F0702030302020204" pitchFamily="66" charset="0"/>
              </a:rPr>
              <a:t>bireyin kişisel özellikleri ile mesleklerin gerektirdiği özellikler arasındaki bağlantı</a:t>
            </a:r>
            <a:r>
              <a:rPr lang="tr-TR" altLang="tr-TR" sz="2400" dirty="0">
                <a:latin typeface="Comic Sans MS" panose="030F0702030302020204" pitchFamily="66" charset="0"/>
              </a:rPr>
              <a:t>yı kurarak kendine en uygun mesleği seçmesine yardım etme olarak üç aşamada gerçekleştirilmektedir.</a:t>
            </a:r>
            <a:endParaRPr lang="tr-TR" altLang="tr-TR" sz="2400" dirty="0">
              <a:latin typeface="Comic Sans MS" panose="030F0702030302020204" pitchFamily="66" charset="0"/>
            </a:endParaRPr>
          </a:p>
          <a:p>
            <a:pPr marL="609600" indent="-609600" algn="ctr" defTabSz="914400">
              <a:lnSpc>
                <a:spcPct val="90000"/>
              </a:lnSpc>
              <a:buFont typeface="Monotype Sorts" pitchFamily="2" charset="2"/>
              <a:buNone/>
              <a:tabLst>
                <a:tab pos="2289175" algn="l"/>
              </a:tabLst>
            </a:pPr>
            <a:endParaRPr lang="tr-TR" altLang="tr-TR" sz="2400" dirty="0">
              <a:latin typeface="Comic Sans MS" panose="030F0702030302020204" pitchFamily="66" charset="0"/>
            </a:endParaRPr>
          </a:p>
        </p:txBody>
      </p:sp>
      <p:pic>
        <p:nvPicPr>
          <p:cNvPr id="19460" name="Picture 5" descr="buyukyazar"/>
          <p:cNvPicPr>
            <a:picLocks noChangeAspect="1"/>
          </p:cNvPicPr>
          <p:nvPr/>
        </p:nvPicPr>
        <p:blipFill>
          <a:blip r:embed="rId1"/>
          <a:srcRect b="7031"/>
          <a:stretch>
            <a:fillRect/>
          </a:stretch>
        </p:blipFill>
        <p:spPr>
          <a:xfrm>
            <a:off x="5076825" y="1412875"/>
            <a:ext cx="3714750" cy="4464050"/>
          </a:xfrm>
          <a:prstGeom prst="rect">
            <a:avLst/>
          </a:prstGeom>
          <a:noFill/>
          <a:ln w="9525">
            <a:noFill/>
          </a:ln>
        </p:spPr>
      </p:pic>
    </p:spTree>
  </p:cSld>
  <p:clrMapOvr>
    <a:masterClrMapping/>
  </p:clrMapOvr>
  <p:transition spd="med">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1 Başlık"/>
          <p:cNvSpPr>
            <a:spLocks noGrp="1"/>
          </p:cNvSpPr>
          <p:nvPr>
            <p:ph type="title" hasCustomPrompt="1"/>
          </p:nvPr>
        </p:nvSpPr>
        <p:spPr>
          <a:xfrm>
            <a:off x="395288" y="404813"/>
            <a:ext cx="8229600" cy="1143000"/>
          </a:xfrm>
          <a:ln/>
        </p:spPr>
        <p:txBody>
          <a:bodyPr vert="horz" wrap="square" lIns="91440" tIns="45720" rIns="91440" bIns="45720" anchor="ctr" anchorCtr="0"/>
          <a:p>
            <a:pPr>
              <a:buClr>
                <a:srgbClr val="660066"/>
              </a:buClr>
              <a:buFont typeface="Wingdings 2" panose="05020102010507070707" pitchFamily="18" charset="2"/>
              <a:buChar char="d"/>
            </a:pPr>
            <a:r>
              <a:rPr lang="tr-TR" altLang="tr-TR" b="1" dirty="0">
                <a:solidFill>
                  <a:srgbClr val="FFC000"/>
                </a:solidFill>
                <a:latin typeface="Monotype Corsiva" panose="03010101010201010101" pitchFamily="66" charset="0"/>
              </a:rPr>
              <a:t> Kişisel Rehberlik</a:t>
            </a:r>
            <a:endParaRPr lang="tr-TR" altLang="tr-TR" dirty="0">
              <a:solidFill>
                <a:srgbClr val="FFC000"/>
              </a:solidFill>
              <a:latin typeface="Monotype Corsiva" panose="03010101010201010101" pitchFamily="66" charset="0"/>
            </a:endParaRPr>
          </a:p>
        </p:txBody>
      </p:sp>
      <p:sp>
        <p:nvSpPr>
          <p:cNvPr id="3" name="2 İçerik Yer Tutucusu"/>
          <p:cNvSpPr>
            <a:spLocks noGrp="1"/>
          </p:cNvSpPr>
          <p:nvPr>
            <p:ph idx="1" hasCustomPrompt="1"/>
          </p:nvPr>
        </p:nvSpPr>
        <p:spPr>
          <a:xfrm>
            <a:off x="3348038" y="1700213"/>
            <a:ext cx="5111750" cy="4525963"/>
          </a:xfrm>
        </p:spPr>
        <p:txBody>
          <a:bodyPr vert="horz" wrap="square" lIns="91440" tIns="45720" rIns="91440" bIns="45720" numCol="1" anchor="t" anchorCtr="0" compatLnSpc="1"/>
          <a:p>
            <a:pPr marL="533400" indent="-533400">
              <a:buFont typeface="Monotype Sorts" pitchFamily="2" charset="2"/>
              <a:buNone/>
            </a:pPr>
            <a:endParaRPr sz="2400" b="1" dirty="0">
              <a:latin typeface="Comic Sans MS" panose="030F0702030302020204" pitchFamily="66" charset="0"/>
            </a:endParaRPr>
          </a:p>
          <a:p>
            <a:pPr marL="533400" indent="-533400" algn="ctr">
              <a:buFont typeface="Monotype Sorts" pitchFamily="2" charset="2"/>
              <a:buNone/>
            </a:pPr>
            <a:r>
              <a:rPr sz="2400" dirty="0">
                <a:latin typeface="Comic Sans MS" panose="030F0702030302020204" pitchFamily="66" charset="0"/>
              </a:rPr>
              <a:t>	Kişisel rehberlik öğrencilerin “ kişisel- soysal” gelişim ihtiyaçlarını karşılamak ve böylece onların kişisel gelişim ve uyumlarına yardımcı olmak amacıyla yürütülecek hizmetlerdir.</a:t>
            </a:r>
            <a:endParaRPr sz="2400" dirty="0">
              <a:latin typeface="Comic Sans MS" panose="030F0702030302020204" pitchFamily="66" charset="0"/>
            </a:endParaRPr>
          </a:p>
          <a:p>
            <a:pPr marL="533400" indent="-533400">
              <a:buFont typeface="Arial" panose="020B0604020202020204" pitchFamily="34" charset="0"/>
              <a:buChar char="•"/>
            </a:pPr>
            <a:endParaRPr sz="2400" dirty="0">
              <a:latin typeface="Comic Sans MS" panose="030F0702030302020204" pitchFamily="66" charset="0"/>
            </a:endParaRPr>
          </a:p>
        </p:txBody>
      </p:sp>
      <p:pic>
        <p:nvPicPr>
          <p:cNvPr id="20484" name="Picture 2" descr="http://www.ingilizcemulakat.com/wp-content/uploads/is.gif"/>
          <p:cNvPicPr>
            <a:picLocks noChangeAspect="1"/>
          </p:cNvPicPr>
          <p:nvPr/>
        </p:nvPicPr>
        <p:blipFill>
          <a:blip r:embed="rId1"/>
          <a:stretch>
            <a:fillRect/>
          </a:stretch>
        </p:blipFill>
        <p:spPr>
          <a:xfrm>
            <a:off x="323850" y="1844675"/>
            <a:ext cx="3495675" cy="3529013"/>
          </a:xfrm>
          <a:prstGeom prst="rect">
            <a:avLst/>
          </a:prstGeom>
          <a:noFill/>
          <a:ln w="9525">
            <a:noFill/>
          </a:ln>
        </p:spPr>
      </p:pic>
    </p:spTree>
  </p:cSld>
  <p:clrMapOvr>
    <a:masterClrMapping/>
  </p:clrMapOvr>
  <p:transition spd="med">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hasCustomPrompt="1"/>
          </p:nvPr>
        </p:nvSpPr>
        <p:spPr>
          <a:xfrm>
            <a:off x="323850" y="100013"/>
            <a:ext cx="8677275" cy="6757987"/>
          </a:xfrm>
          <a:ln/>
        </p:spPr>
        <p:txBody>
          <a:bodyPr vert="horz" wrap="square" lIns="91440" tIns="45720" rIns="91440" bIns="45720" anchor="t" anchorCtr="0"/>
          <a:p>
            <a:pPr eaLnBrk="1" hangingPunct="1">
              <a:buFont typeface="Wingdings" panose="05000000000000000000" pitchFamily="2" charset="2"/>
              <a:buNone/>
            </a:pPr>
            <a:r>
              <a:rPr lang="tr-TR" altLang="tr-TR" b="1" dirty="0">
                <a:solidFill>
                  <a:srgbClr val="FF0066"/>
                </a:solidFill>
              </a:rPr>
              <a:t>   </a:t>
            </a:r>
            <a:r>
              <a:rPr lang="tr-TR" altLang="tr-TR" sz="4000" b="1" u="sng" dirty="0">
                <a:solidFill>
                  <a:schemeClr val="bg1"/>
                </a:solidFill>
                <a:latin typeface="Monotype Corsiva" panose="03010101010201010101" pitchFamily="66" charset="0"/>
              </a:rPr>
              <a:t>Kişisel Rehberlik Hizmetlerinin Kapsamı</a:t>
            </a:r>
            <a:endParaRPr lang="tr-TR" altLang="tr-TR" sz="4000" b="1" u="sng" dirty="0">
              <a:solidFill>
                <a:schemeClr val="bg1"/>
              </a:solidFill>
              <a:latin typeface="Monotype Corsiva" panose="03010101010201010101" pitchFamily="66" charset="0"/>
            </a:endParaRPr>
          </a:p>
          <a:p>
            <a:pPr lvl="3" eaLnBrk="1" hangingPunct="1"/>
            <a:r>
              <a:rPr lang="tr-TR" altLang="tr-TR" sz="2400" dirty="0">
                <a:latin typeface="Comic Sans MS" panose="030F0702030302020204" pitchFamily="66" charset="0"/>
                <a:cs typeface="Times New Roman" panose="02020603050405020304" pitchFamily="18" charset="0"/>
              </a:rPr>
              <a:t>Atılganlık becerilerini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Günlük yaşam becerileri geliştirme </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İletişim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Sorun çözme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Öfkeyle baş etme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Kaygıyla baş etme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Çatışma çözme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Karar verme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Zaman yönetimi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Öz saygı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Sorumluluk ve görev bilinci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Oto kontrol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r>
              <a:rPr lang="tr-TR" altLang="tr-TR" sz="2400" dirty="0">
                <a:latin typeface="Comic Sans MS" panose="030F0702030302020204" pitchFamily="66" charset="0"/>
                <a:cs typeface="Times New Roman" panose="02020603050405020304" pitchFamily="18" charset="0"/>
              </a:rPr>
              <a:t>Özgüven becerileri geliştirme</a:t>
            </a:r>
            <a:endParaRPr lang="tr-TR" altLang="tr-TR" sz="2400" dirty="0">
              <a:latin typeface="Comic Sans MS" panose="030F0702030302020204" pitchFamily="66" charset="0"/>
              <a:cs typeface="Times New Roman" panose="02020603050405020304" pitchFamily="18" charset="0"/>
            </a:endParaRPr>
          </a:p>
          <a:p>
            <a:pPr lvl="3" eaLnBrk="1" hangingPunct="1">
              <a:lnSpc>
                <a:spcPct val="150000"/>
              </a:lnSpc>
            </a:pPr>
            <a:endParaRPr lang="tr-TR" altLang="tr-TR" sz="2400" dirty="0">
              <a:latin typeface="Times New Roman" panose="02020603050405020304" pitchFamily="18" charset="0"/>
              <a:ea typeface="Times New Roman" panose="02020603050405020304" pitchFamily="18" charset="0"/>
            </a:endParaRPr>
          </a:p>
        </p:txBody>
      </p:sp>
      <p:pic>
        <p:nvPicPr>
          <p:cNvPr id="21507" name="Picture 2" descr="D:\MURAT İ.Ö.O\2011-2012\sunu resimleri\PNG\5.png"/>
          <p:cNvPicPr>
            <a:picLocks noChangeAspect="1"/>
          </p:cNvPicPr>
          <p:nvPr/>
        </p:nvPicPr>
        <p:blipFill>
          <a:blip r:embed="rId1"/>
          <a:stretch>
            <a:fillRect/>
          </a:stretch>
        </p:blipFill>
        <p:spPr>
          <a:xfrm>
            <a:off x="7740650" y="333375"/>
            <a:ext cx="1163638" cy="1546225"/>
          </a:xfrm>
          <a:prstGeom prst="rect">
            <a:avLst/>
          </a:prstGeom>
          <a:noFill/>
          <a:ln w="9525">
            <a:noFill/>
          </a:ln>
        </p:spPr>
      </p:pic>
      <p:pic>
        <p:nvPicPr>
          <p:cNvPr id="21508" name="Picture 3" descr="D:\MURAT İ.Ö.O\2011-2012\sunu resimleri\PNG\e067be0d6a92.png"/>
          <p:cNvPicPr>
            <a:picLocks noChangeAspect="1"/>
          </p:cNvPicPr>
          <p:nvPr/>
        </p:nvPicPr>
        <p:blipFill>
          <a:blip r:embed="rId2"/>
          <a:stretch>
            <a:fillRect/>
          </a:stretch>
        </p:blipFill>
        <p:spPr>
          <a:xfrm>
            <a:off x="179388" y="4221163"/>
            <a:ext cx="1512887" cy="2462212"/>
          </a:xfrm>
          <a:prstGeom prst="rect">
            <a:avLst/>
          </a:prstGeom>
          <a:noFill/>
          <a:ln w="9525">
            <a:noFill/>
          </a:ln>
        </p:spPr>
      </p:pic>
    </p:spTree>
  </p:cSld>
  <p:clrMapOvr>
    <a:masterClrMapping/>
  </p:clrMapOvr>
  <p:transition spd="med">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2" name="Picture 4"/>
          <p:cNvPicPr>
            <a:picLocks noGrp="1" noChangeAspect="1" noChangeArrowheads="1"/>
          </p:cNvPicPr>
          <p:nvPr>
            <p:ph hasCustomPrompt="1"/>
          </p:nvPr>
        </p:nvPicPr>
        <p:blipFill>
          <a:blip r:embed="rId1"/>
          <a:srcRect/>
          <a:stretch>
            <a:fillRect/>
          </a:stretch>
        </p:blipFill>
        <p:spPr>
          <a:xfrm>
            <a:off x="0" y="285750"/>
            <a:ext cx="9144000" cy="6383338"/>
          </a:xfrm>
          <a:ln>
            <a:solidFill>
              <a:schemeClr val="accent1">
                <a:lumMod val="20000"/>
                <a:lumOff val="80000"/>
              </a:schemeClr>
            </a:solidFill>
          </a:ln>
        </p:spPr>
      </p:pic>
      <p:sp>
        <p:nvSpPr>
          <p:cNvPr id="4099" name="AutoShape 6"/>
          <p:cNvSpPr>
            <a:spLocks noChangeAspect="1"/>
          </p:cNvSpPr>
          <p:nvPr/>
        </p:nvSpPr>
        <p:spPr>
          <a:xfrm>
            <a:off x="395288" y="285750"/>
            <a:ext cx="8424862" cy="602297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tr-TR" altLang="tr-TR" sz="1800" dirty="0">
              <a:latin typeface="Arial" panose="020B0604020202020204" pitchFamily="34" charset="0"/>
            </a:endParaRPr>
          </a:p>
        </p:txBody>
      </p:sp>
    </p:spTree>
  </p:cSld>
  <p:clrMapOvr>
    <a:masterClrMapping/>
  </p:clrMapOvr>
  <p:transition spd="med">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1 Başlık"/>
          <p:cNvSpPr>
            <a:spLocks noGrp="1"/>
          </p:cNvSpPr>
          <p:nvPr>
            <p:ph type="title" hasCustomPrompt="1"/>
          </p:nvPr>
        </p:nvSpPr>
        <p:spPr>
          <a:xfrm>
            <a:off x="457200" y="188913"/>
            <a:ext cx="8229600" cy="1228725"/>
          </a:xfrm>
          <a:ln/>
        </p:spPr>
        <p:txBody>
          <a:bodyPr vert="horz" wrap="square" lIns="91440" tIns="45720" rIns="91440" bIns="45720" anchor="ctr" anchorCtr="0"/>
          <a:p>
            <a:r>
              <a:rPr lang="tr-TR" altLang="tr-TR" dirty="0">
                <a:solidFill>
                  <a:srgbClr val="000099"/>
                </a:solidFill>
                <a:latin typeface="Monotype Corsiva" panose="03010101010201010101" pitchFamily="66" charset="0"/>
                <a:cs typeface="Kartika" panose="02020503030404060203" pitchFamily="18" charset="0"/>
              </a:rPr>
              <a:t>6-Rehberlik Servislerinde Hangi Hizmetler Verilir?</a:t>
            </a:r>
            <a:endParaRPr lang="tr-TR" altLang="tr-TR" dirty="0">
              <a:solidFill>
                <a:srgbClr val="000099"/>
              </a:solidFill>
              <a:latin typeface="Monotype Corsiva" panose="03010101010201010101" pitchFamily="66" charset="0"/>
              <a:ea typeface="Kartika" panose="02020503030404060203" pitchFamily="18" charset="0"/>
            </a:endParaRPr>
          </a:p>
        </p:txBody>
      </p:sp>
      <p:graphicFrame>
        <p:nvGraphicFramePr>
          <p:cNvPr id="5" name="4 Diyagram"/>
          <p:cNvGraphicFramePr/>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Psikolojik Danışma Hizmeti</a:t>
            </a:r>
            <a:endParaRPr lang="tr-TR" altLang="tr-TR" dirty="0">
              <a:solidFill>
                <a:srgbClr val="CC0066"/>
              </a:solidFill>
              <a:latin typeface="Monotype Corsiva" panose="03010101010201010101" pitchFamily="66" charset="0"/>
            </a:endParaRPr>
          </a:p>
        </p:txBody>
      </p:sp>
      <p:sp>
        <p:nvSpPr>
          <p:cNvPr id="23555" name="Rectangle 3"/>
          <p:cNvSpPr>
            <a:spLocks noGrp="1" noRot="1"/>
          </p:cNvSpPr>
          <p:nvPr>
            <p:ph idx="1" hasCustomPrompt="1"/>
          </p:nvPr>
        </p:nvSpPr>
        <p:spPr>
          <a:xfrm>
            <a:off x="3276600" y="1557338"/>
            <a:ext cx="5568950" cy="4610100"/>
          </a:xfrm>
          <a:ln/>
        </p:spPr>
        <p:txBody>
          <a:bodyPr vert="horz" wrap="square" lIns="91440" tIns="45720" rIns="91440" bIns="45720" anchor="t" anchorCtr="0"/>
          <a:p>
            <a:pPr>
              <a:buNone/>
            </a:pPr>
            <a:r>
              <a:rPr lang="tr-TR" altLang="tr-TR" sz="2400" dirty="0">
                <a:latin typeface="Comic Sans MS" panose="030F0702030302020204" pitchFamily="66" charset="0"/>
              </a:rPr>
              <a:t>Bireyin karar verme ve problem çözme ihtiyaçlarını karşılayarak gelişim ve uyumunu sürdürmesine yardımcı olmak amacıyla bireyle yüz yüze kurulan psikolojik yardım ilişkisidir.</a:t>
            </a:r>
            <a:endParaRPr lang="tr-TR" altLang="tr-TR" sz="2400" dirty="0">
              <a:latin typeface="Comic Sans MS" panose="030F0702030302020204" pitchFamily="66" charset="0"/>
            </a:endParaRPr>
          </a:p>
          <a:p>
            <a:endParaRPr lang="tr-TR" altLang="tr-TR" sz="2400" dirty="0">
              <a:latin typeface="Comic Sans MS" panose="030F0702030302020204" pitchFamily="66" charset="0"/>
            </a:endParaRPr>
          </a:p>
          <a:p>
            <a:pPr>
              <a:buNone/>
            </a:pPr>
            <a:r>
              <a:rPr lang="tr-TR" altLang="tr-TR" sz="2400" dirty="0">
                <a:latin typeface="Comic Sans MS" panose="030F0702030302020204" pitchFamily="66" charset="0"/>
              </a:rPr>
              <a:t>Bu yardımı alan kişiye “Danışan”,yardımı veren kişiye “Psikolojik Danışman” denir.</a:t>
            </a:r>
            <a:endParaRPr lang="tr-TR" altLang="tr-TR" sz="2400" dirty="0">
              <a:latin typeface="Comic Sans MS" panose="030F0702030302020204" pitchFamily="66" charset="0"/>
            </a:endParaRPr>
          </a:p>
        </p:txBody>
      </p:sp>
      <p:pic>
        <p:nvPicPr>
          <p:cNvPr id="23556" name="Picture 4" descr="res1a"/>
          <p:cNvPicPr>
            <a:picLocks noChangeAspect="1"/>
          </p:cNvPicPr>
          <p:nvPr/>
        </p:nvPicPr>
        <p:blipFill>
          <a:blip r:embed="rId1"/>
          <a:stretch>
            <a:fillRect/>
          </a:stretch>
        </p:blipFill>
        <p:spPr>
          <a:xfrm>
            <a:off x="323850" y="1628775"/>
            <a:ext cx="2663825" cy="4071938"/>
          </a:xfrm>
          <a:prstGeom prst="rect">
            <a:avLst/>
          </a:prstGeom>
          <a:noFill/>
          <a:ln w="9525">
            <a:noFill/>
          </a:ln>
        </p:spPr>
      </p:pic>
    </p:spTree>
  </p:cSld>
  <p:clrMapOvr>
    <a:masterClrMapping/>
  </p:clrMapOvr>
  <p:transition spd="med">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2 İçerik Yer Tutucusu"/>
          <p:cNvSpPr>
            <a:spLocks noGrp="1"/>
          </p:cNvSpPr>
          <p:nvPr>
            <p:ph idx="1" hasCustomPrompt="1"/>
          </p:nvPr>
        </p:nvSpPr>
        <p:spPr>
          <a:xfrm>
            <a:off x="3635375" y="1412875"/>
            <a:ext cx="4752975" cy="4713288"/>
          </a:xfrm>
          <a:ln/>
        </p:spPr>
        <p:txBody>
          <a:bodyPr vert="horz" wrap="square" lIns="91440" tIns="45720" rIns="91440" bIns="45720" anchor="t" anchorCtr="0"/>
          <a:p>
            <a:pPr algn="ctr">
              <a:buNone/>
            </a:pPr>
            <a:r>
              <a:rPr lang="tr-TR" altLang="tr-TR" sz="2400" dirty="0">
                <a:latin typeface="Comic Sans MS" panose="030F0702030302020204" pitchFamily="66" charset="0"/>
              </a:rPr>
              <a:t>Okullarda psikolojik danışma hizmetinden ,çeşitli uyum sorunlarını çözmek isteyen ,başarısızlık,karar verme güçlüğü,vb. problemleri olan öğrenciler olduğu kadar kendini tanımak ve geliştirmek isteyen herkes yararlanabilir.</a:t>
            </a:r>
            <a:endParaRPr lang="tr-TR" altLang="tr-TR" sz="2400" dirty="0">
              <a:latin typeface="Comic Sans MS" panose="030F0702030302020204" pitchFamily="66" charset="0"/>
            </a:endParaRPr>
          </a:p>
          <a:p>
            <a:endParaRPr lang="tr-TR" altLang="tr-TR" sz="2400" dirty="0">
              <a:latin typeface="Comic Sans MS" panose="030F0702030302020204" pitchFamily="66" charset="0"/>
            </a:endParaRPr>
          </a:p>
        </p:txBody>
      </p:sp>
      <p:pic>
        <p:nvPicPr>
          <p:cNvPr id="24579" name="Picture 5" descr="http://www.ydy.deu.edu.tr/upload/resimler/haber/psikolojik.jpg"/>
          <p:cNvPicPr>
            <a:picLocks noChangeAspect="1"/>
          </p:cNvPicPr>
          <p:nvPr/>
        </p:nvPicPr>
        <p:blipFill>
          <a:blip r:embed="rId1"/>
          <a:stretch>
            <a:fillRect/>
          </a:stretch>
        </p:blipFill>
        <p:spPr>
          <a:xfrm>
            <a:off x="684213" y="1196975"/>
            <a:ext cx="2841625" cy="3960813"/>
          </a:xfrm>
          <a:prstGeom prst="rect">
            <a:avLst/>
          </a:prstGeom>
          <a:noFill/>
          <a:ln w="9525">
            <a:noFill/>
          </a:ln>
        </p:spPr>
      </p:pic>
    </p:spTree>
  </p:cSld>
  <p:clrMapOvr>
    <a:masterClrMapping/>
  </p:clrMapOvr>
  <p:transition spd="med">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Oryantasyon Hizmeti </a:t>
            </a:r>
            <a:br>
              <a:rPr lang="tr-TR" altLang="tr-TR" dirty="0">
                <a:solidFill>
                  <a:srgbClr val="CC0066"/>
                </a:solidFill>
                <a:latin typeface="Monotype Corsiva" panose="03010101010201010101" pitchFamily="66" charset="0"/>
              </a:rPr>
            </a:br>
            <a:r>
              <a:rPr lang="tr-TR" altLang="tr-TR" dirty="0">
                <a:solidFill>
                  <a:srgbClr val="CC0066"/>
                </a:solidFill>
                <a:latin typeface="Monotype Corsiva" panose="03010101010201010101" pitchFamily="66" charset="0"/>
              </a:rPr>
              <a:t>(Yeni Ortama Alıştırma) </a:t>
            </a:r>
            <a:endParaRPr lang="tr-TR" altLang="tr-TR" dirty="0">
              <a:solidFill>
                <a:srgbClr val="CC0066"/>
              </a:solidFill>
              <a:latin typeface="Monotype Corsiva" panose="03010101010201010101" pitchFamily="66" charset="0"/>
            </a:endParaRPr>
          </a:p>
        </p:txBody>
      </p:sp>
      <p:sp>
        <p:nvSpPr>
          <p:cNvPr id="25603" name="Rectangle 3"/>
          <p:cNvSpPr>
            <a:spLocks noGrp="1" noRot="1"/>
          </p:cNvSpPr>
          <p:nvPr>
            <p:ph idx="1" hasCustomPrompt="1"/>
          </p:nvPr>
        </p:nvSpPr>
        <p:spPr>
          <a:xfrm>
            <a:off x="3995738" y="1905000"/>
            <a:ext cx="4849812" cy="4476750"/>
          </a:xfrm>
          <a:ln/>
        </p:spPr>
        <p:txBody>
          <a:bodyPr vert="horz" wrap="square" lIns="91440" tIns="45720" rIns="91440" bIns="45720" anchor="t" anchorCtr="0"/>
          <a:p>
            <a:pPr algn="ctr">
              <a:buNone/>
            </a:pPr>
            <a:r>
              <a:rPr lang="tr-TR" altLang="tr-TR" sz="2400" dirty="0">
                <a:latin typeface="Comic Sans MS" panose="030F0702030302020204" pitchFamily="66" charset="0"/>
              </a:rPr>
              <a:t>Bu hizmet bir okula yeni başlayan öğrencilere ,eğitim yılı başında ,okulu,kurallarını,işleyişini tanıtmak,okul ve o çevrede ihtiyaçlarını nasıl karşılayacakları hakkında bilgi vermek ve böylece yeni girdikleri ortama kısa sürede alışmalarına yardımcı olmak üzere yapılan çalışmalardır.</a:t>
            </a:r>
            <a:endParaRPr lang="tr-TR" altLang="tr-TR" sz="2400" dirty="0">
              <a:latin typeface="Comic Sans MS" panose="030F0702030302020204" pitchFamily="66" charset="0"/>
            </a:endParaRPr>
          </a:p>
        </p:txBody>
      </p:sp>
      <p:pic>
        <p:nvPicPr>
          <p:cNvPr id="25604" name="Picture 2" descr="D:\MURAT İ.Ö.O\2011-2012\sunu resimleri\JPG\Schoolhouse3.jpg"/>
          <p:cNvPicPr>
            <a:picLocks noChangeAspect="1"/>
          </p:cNvPicPr>
          <p:nvPr/>
        </p:nvPicPr>
        <p:blipFill>
          <a:blip r:embed="rId1"/>
          <a:stretch>
            <a:fillRect/>
          </a:stretch>
        </p:blipFill>
        <p:spPr>
          <a:xfrm>
            <a:off x="323850" y="1989138"/>
            <a:ext cx="3810000" cy="4005262"/>
          </a:xfrm>
          <a:prstGeom prst="rect">
            <a:avLst/>
          </a:prstGeom>
          <a:noFill/>
          <a:ln w="9525">
            <a:noFill/>
          </a:ln>
        </p:spPr>
      </p:pic>
    </p:spTree>
  </p:cSld>
  <p:clrMapOvr>
    <a:masterClrMapping/>
  </p:clrMapOvr>
  <p:transition spd="med">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Bireyi Tanıma Hizmeti</a:t>
            </a:r>
            <a:endParaRPr lang="tr-TR" altLang="tr-TR" dirty="0">
              <a:solidFill>
                <a:srgbClr val="CC0066"/>
              </a:solidFill>
              <a:latin typeface="Monotype Corsiva" panose="03010101010201010101" pitchFamily="66" charset="0"/>
            </a:endParaRPr>
          </a:p>
        </p:txBody>
      </p:sp>
      <p:sp>
        <p:nvSpPr>
          <p:cNvPr id="26627" name="Rectangle 3"/>
          <p:cNvSpPr>
            <a:spLocks noGrp="1" noRot="1"/>
          </p:cNvSpPr>
          <p:nvPr>
            <p:ph idx="1" hasCustomPrompt="1"/>
          </p:nvPr>
        </p:nvSpPr>
        <p:spPr>
          <a:xfrm>
            <a:off x="4067175" y="1412875"/>
            <a:ext cx="4465638" cy="5256213"/>
          </a:xfrm>
          <a:ln/>
        </p:spPr>
        <p:txBody>
          <a:bodyPr vert="horz" wrap="square" lIns="91440" tIns="45720" rIns="91440" bIns="45720" anchor="t" anchorCtr="0"/>
          <a:p>
            <a:pPr algn="ctr">
              <a:buNone/>
            </a:pPr>
            <a:r>
              <a:rPr lang="tr-TR" altLang="tr-TR" sz="2400" dirty="0">
                <a:latin typeface="Comic Sans MS" panose="030F0702030302020204" pitchFamily="66" charset="0"/>
              </a:rPr>
              <a:t>Öğrencinin gelişimine ve uyumuna yardımcı olabilmek için onu tanımak gereklidir.Bireyi tanımada amaç,bireyin kendini tanıması,kendi özellikleri hakkında bilinçlenmesi,kendini zayıf ve kuvvetli yönleriyle görüp kabul etmesini sağlamaktır.Tanıma hizmetlerinde en önemli görev sınıf öğretmenine düşer. </a:t>
            </a:r>
            <a:endParaRPr lang="tr-TR" altLang="tr-TR" sz="2400" dirty="0">
              <a:latin typeface="Comic Sans MS" panose="030F0702030302020204" pitchFamily="66" charset="0"/>
            </a:endParaRPr>
          </a:p>
        </p:txBody>
      </p:sp>
      <p:pic>
        <p:nvPicPr>
          <p:cNvPr id="26628" name="Picture 2" descr="D:\MURAT İ.Ö.O\2011-2012\sunu resimleri\JPG\541502188010.jpg"/>
          <p:cNvPicPr>
            <a:picLocks noChangeAspect="1"/>
          </p:cNvPicPr>
          <p:nvPr/>
        </p:nvPicPr>
        <p:blipFill>
          <a:blip r:embed="rId1"/>
          <a:srcRect r="20099"/>
          <a:stretch>
            <a:fillRect/>
          </a:stretch>
        </p:blipFill>
        <p:spPr>
          <a:xfrm>
            <a:off x="395288" y="1700213"/>
            <a:ext cx="3744912" cy="4321175"/>
          </a:xfrm>
          <a:prstGeom prst="rect">
            <a:avLst/>
          </a:prstGeom>
          <a:noFill/>
          <a:ln w="9525">
            <a:noFill/>
          </a:ln>
        </p:spPr>
      </p:pic>
    </p:spTree>
  </p:cSld>
  <p:clrMapOvr>
    <a:masterClrMapping/>
  </p:clrMapOvr>
  <p:transition spd="med">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Bilgi Toplama ve Yayma Hizmeti</a:t>
            </a:r>
            <a:endParaRPr lang="tr-TR" altLang="tr-TR" dirty="0">
              <a:solidFill>
                <a:srgbClr val="CC0066"/>
              </a:solidFill>
              <a:latin typeface="Monotype Corsiva" panose="03010101010201010101" pitchFamily="66" charset="0"/>
            </a:endParaRPr>
          </a:p>
        </p:txBody>
      </p:sp>
      <p:sp>
        <p:nvSpPr>
          <p:cNvPr id="27651" name="Rectangle 3"/>
          <p:cNvSpPr>
            <a:spLocks noGrp="1" noRot="1"/>
          </p:cNvSpPr>
          <p:nvPr>
            <p:ph idx="1" hasCustomPrompt="1"/>
          </p:nvPr>
        </p:nvSpPr>
        <p:spPr>
          <a:xfrm>
            <a:off x="4284663" y="1557338"/>
            <a:ext cx="4319587" cy="4525962"/>
          </a:xfrm>
          <a:ln/>
        </p:spPr>
        <p:txBody>
          <a:bodyPr vert="horz" wrap="square" lIns="91440" tIns="45720" rIns="91440" bIns="45720" anchor="t" anchorCtr="0"/>
          <a:p>
            <a:pPr>
              <a:buNone/>
            </a:pPr>
            <a:r>
              <a:rPr lang="tr-TR" altLang="tr-TR" sz="2400" dirty="0">
                <a:latin typeface="Comic Sans MS" panose="030F0702030302020204" pitchFamily="66" charset="0"/>
              </a:rPr>
              <a:t>Öğrencinin gerek duyabileceği her türlü bilgiyi onun yararlanmasına sunmak  için yapılan çalışmalardır.</a:t>
            </a: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r>
              <a:rPr lang="tr-TR" altLang="tr-TR" sz="2400" dirty="0">
                <a:latin typeface="Comic Sans MS" panose="030F0702030302020204" pitchFamily="66" charset="0"/>
              </a:rPr>
              <a:t> Ör: üst eğitim kurumları,üniversiteler ve koşulları, sınav bilgilendirmeleri, okuldaki ve çevredeki eğitsel ve kültürel etkinlikler vb.</a:t>
            </a:r>
            <a:endParaRPr lang="tr-TR" altLang="tr-TR" sz="2400" dirty="0">
              <a:latin typeface="Comic Sans MS" panose="030F0702030302020204" pitchFamily="66" charset="0"/>
            </a:endParaRPr>
          </a:p>
        </p:txBody>
      </p:sp>
      <p:pic>
        <p:nvPicPr>
          <p:cNvPr id="27652" name="Picture 2" descr="http://www.abbasguclu.com.tr/a/b/f/9cba1836-71f4-4b15-a15b-ea4b85bccce6_meb-10-eylul-2012-ogretmen-atamalari-sonuclari-atama.meb_.gov_.tr-ozguncel.com__big.jpg"/>
          <p:cNvPicPr>
            <a:picLocks noChangeAspect="1"/>
          </p:cNvPicPr>
          <p:nvPr/>
        </p:nvPicPr>
        <p:blipFill>
          <a:blip r:embed="rId1"/>
          <a:stretch>
            <a:fillRect/>
          </a:stretch>
        </p:blipFill>
        <p:spPr>
          <a:xfrm>
            <a:off x="323850" y="1773238"/>
            <a:ext cx="3810000" cy="4248150"/>
          </a:xfrm>
          <a:prstGeom prst="rect">
            <a:avLst/>
          </a:prstGeom>
          <a:noFill/>
          <a:ln w="9525">
            <a:noFill/>
          </a:ln>
        </p:spPr>
      </p:pic>
    </p:spTree>
  </p:cSld>
  <p:clrMapOvr>
    <a:masterClrMapping/>
  </p:clrMapOvr>
  <p:transition spd="med">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Yöneltme ve Yerleştirme Hizmetleri</a:t>
            </a:r>
            <a:endParaRPr lang="tr-TR" altLang="tr-TR" dirty="0">
              <a:solidFill>
                <a:srgbClr val="CC0066"/>
              </a:solidFill>
              <a:latin typeface="Monotype Corsiva" panose="03010101010201010101" pitchFamily="66" charset="0"/>
            </a:endParaRPr>
          </a:p>
        </p:txBody>
      </p:sp>
      <p:sp>
        <p:nvSpPr>
          <p:cNvPr id="28675" name="Rectangle 3"/>
          <p:cNvSpPr>
            <a:spLocks noGrp="1" noRot="1"/>
          </p:cNvSpPr>
          <p:nvPr>
            <p:ph idx="1" hasCustomPrompt="1"/>
          </p:nvPr>
        </p:nvSpPr>
        <p:spPr>
          <a:xfrm>
            <a:off x="611188" y="1600200"/>
            <a:ext cx="7777162" cy="1684338"/>
          </a:xfrm>
          <a:ln/>
        </p:spPr>
        <p:txBody>
          <a:bodyPr vert="horz" wrap="square" lIns="91440" tIns="45720" rIns="91440" bIns="45720" anchor="t" anchorCtr="0"/>
          <a:p>
            <a:pPr algn="ctr">
              <a:buNone/>
            </a:pPr>
            <a:r>
              <a:rPr lang="tr-TR" altLang="tr-TR" sz="2400" dirty="0">
                <a:latin typeface="Comic Sans MS" panose="030F0702030302020204" pitchFamily="66" charset="0"/>
              </a:rPr>
              <a:t>Öğrencinin kendine uygun bir eğitim kurumuna, branşa,işe ya da mesleğe yönelmesi ve o konuma yerleşmesi için yapılabilecek yardım hizmetleridir.</a:t>
            </a:r>
            <a:endParaRPr lang="tr-TR" altLang="tr-TR" sz="2400" dirty="0">
              <a:latin typeface="Comic Sans MS" panose="030F0702030302020204" pitchFamily="66" charset="0"/>
            </a:endParaRPr>
          </a:p>
        </p:txBody>
      </p:sp>
      <p:pic>
        <p:nvPicPr>
          <p:cNvPr id="54274" name="Picture 2" descr="http://www.ahmetsezerio.k12.tr/FileUpload/op153622/File/image018.jpg"/>
          <p:cNvPicPr>
            <a:picLocks noChangeAspect="1" noChangeArrowheads="1"/>
          </p:cNvPicPr>
          <p:nvPr/>
        </p:nvPicPr>
        <p:blipFill>
          <a:blip r:embed="rId1" cstate="print"/>
          <a:srcRect/>
          <a:stretch>
            <a:fillRect/>
          </a:stretch>
        </p:blipFill>
        <p:spPr bwMode="auto">
          <a:xfrm>
            <a:off x="2195736" y="2924943"/>
            <a:ext cx="4800600" cy="3705225"/>
          </a:xfrm>
          <a:prstGeom prst="roundRect">
            <a:avLst/>
          </a:prstGeom>
          <a:noFill/>
        </p:spPr>
      </p:pic>
    </p:spTree>
  </p:cSld>
  <p:clrMapOvr>
    <a:masterClrMapping/>
  </p:clrMapOvr>
  <p:transition spd="med">
    <p:strips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İzleme ve Değerlendirme Hizmeti</a:t>
            </a:r>
            <a:endParaRPr lang="tr-TR" altLang="tr-TR" dirty="0">
              <a:solidFill>
                <a:srgbClr val="CC0066"/>
              </a:solidFill>
              <a:latin typeface="Monotype Corsiva" panose="03010101010201010101" pitchFamily="66" charset="0"/>
            </a:endParaRPr>
          </a:p>
        </p:txBody>
      </p:sp>
      <p:sp>
        <p:nvSpPr>
          <p:cNvPr id="29699" name="Rectangle 3"/>
          <p:cNvSpPr>
            <a:spLocks noGrp="1" noRot="1"/>
          </p:cNvSpPr>
          <p:nvPr>
            <p:ph idx="1" hasCustomPrompt="1"/>
          </p:nvPr>
        </p:nvSpPr>
        <p:spPr>
          <a:xfrm>
            <a:off x="611188" y="1412875"/>
            <a:ext cx="7993062" cy="2160588"/>
          </a:xfrm>
          <a:ln/>
        </p:spPr>
        <p:txBody>
          <a:bodyPr vert="horz" wrap="square" lIns="91440" tIns="45720" rIns="91440" bIns="45720" anchor="t" anchorCtr="0"/>
          <a:p>
            <a:pPr algn="ctr">
              <a:buNone/>
            </a:pPr>
            <a:r>
              <a:rPr lang="tr-TR" altLang="tr-TR" sz="2400" dirty="0">
                <a:latin typeface="Comic Sans MS" panose="030F0702030302020204" pitchFamily="66" charset="0"/>
              </a:rPr>
              <a:t>Yapılan önceki hizmetlerin bir devamı gibi düşünülebilir. </a:t>
            </a:r>
            <a:endParaRPr lang="tr-TR" altLang="tr-TR" sz="2400" dirty="0">
              <a:latin typeface="Comic Sans MS" panose="030F0702030302020204" pitchFamily="66" charset="0"/>
            </a:endParaRPr>
          </a:p>
          <a:p>
            <a:pPr algn="ctr">
              <a:buNone/>
            </a:pPr>
            <a:r>
              <a:rPr lang="tr-TR" altLang="tr-TR" sz="2400" dirty="0">
                <a:latin typeface="Comic Sans MS" panose="030F0702030302020204" pitchFamily="66" charset="0"/>
              </a:rPr>
              <a:t>Yöneltme ve yerleştirme sürecinin sonucu ne olmuştur? </a:t>
            </a:r>
            <a:endParaRPr lang="tr-TR" altLang="tr-TR" sz="2400" dirty="0">
              <a:latin typeface="Comic Sans MS" panose="030F0702030302020204" pitchFamily="66" charset="0"/>
            </a:endParaRPr>
          </a:p>
          <a:p>
            <a:pPr algn="ctr">
              <a:buNone/>
            </a:pPr>
            <a:r>
              <a:rPr lang="tr-TR" altLang="tr-TR" sz="2400" dirty="0">
                <a:latin typeface="Comic Sans MS" panose="030F0702030302020204" pitchFamily="66" charset="0"/>
              </a:rPr>
              <a:t>Psikolojik danışma yardımı alan öğrencide bu hizmetin sonucu beklenen değişiklik gerçekleşmiş midir? </a:t>
            </a:r>
            <a:endParaRPr lang="tr-TR" altLang="tr-TR" sz="2400" dirty="0">
              <a:latin typeface="Comic Sans MS" panose="030F0702030302020204" pitchFamily="66" charset="0"/>
            </a:endParaRPr>
          </a:p>
        </p:txBody>
      </p:sp>
      <p:pic>
        <p:nvPicPr>
          <p:cNvPr id="29700" name="Picture 2" descr="http://www.cevre.itu.edu.tr/img/bolum/mezuniyet.jpg"/>
          <p:cNvPicPr>
            <a:picLocks noChangeAspect="1"/>
          </p:cNvPicPr>
          <p:nvPr/>
        </p:nvPicPr>
        <p:blipFill>
          <a:blip r:embed="rId1"/>
          <a:stretch>
            <a:fillRect/>
          </a:stretch>
        </p:blipFill>
        <p:spPr>
          <a:xfrm>
            <a:off x="1116013" y="3644900"/>
            <a:ext cx="7056437" cy="2882900"/>
          </a:xfrm>
          <a:prstGeom prst="rect">
            <a:avLst/>
          </a:prstGeom>
          <a:noFill/>
          <a:ln w="9525">
            <a:noFill/>
          </a:ln>
        </p:spPr>
      </p:pic>
    </p:spTree>
  </p:cSld>
  <p:clrMapOvr>
    <a:masterClrMapping/>
  </p:clrMapOvr>
  <p:transition spd="med">
    <p:strips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Rot="1"/>
          </p:cNvSpPr>
          <p:nvPr>
            <p:ph type="title" hasCustomPrompt="1"/>
          </p:nvPr>
        </p:nvSpPr>
        <p:spPr>
          <a:ln/>
        </p:spPr>
        <p:txBody>
          <a:bodyPr vert="horz" wrap="square" lIns="91440" tIns="45720" rIns="91440" bIns="45720" anchor="ctr" anchorCtr="0"/>
          <a:p>
            <a:pPr>
              <a:buClr>
                <a:srgbClr val="FFC000"/>
              </a:buClr>
              <a:buFont typeface="Wingdings" panose="05000000000000000000" pitchFamily="2" charset="2"/>
              <a:buChar char="Ü"/>
            </a:pPr>
            <a:r>
              <a:rPr lang="tr-TR" altLang="tr-TR" dirty="0">
                <a:solidFill>
                  <a:srgbClr val="CC0066"/>
                </a:solidFill>
                <a:latin typeface="Monotype Corsiva" panose="03010101010201010101" pitchFamily="66" charset="0"/>
              </a:rPr>
              <a:t>Müşavirlik (Konsültasyon) Hizmeti</a:t>
            </a:r>
            <a:endParaRPr lang="tr-TR" altLang="tr-TR" dirty="0">
              <a:solidFill>
                <a:srgbClr val="CC0066"/>
              </a:solidFill>
              <a:latin typeface="Monotype Corsiva" panose="03010101010201010101" pitchFamily="66" charset="0"/>
            </a:endParaRPr>
          </a:p>
        </p:txBody>
      </p:sp>
      <p:sp>
        <p:nvSpPr>
          <p:cNvPr id="30723" name="Rectangle 3"/>
          <p:cNvSpPr>
            <a:spLocks noGrp="1" noRot="1"/>
          </p:cNvSpPr>
          <p:nvPr>
            <p:ph idx="1" hasCustomPrompt="1"/>
          </p:nvPr>
        </p:nvSpPr>
        <p:spPr>
          <a:xfrm>
            <a:off x="457200" y="1600200"/>
            <a:ext cx="8229600" cy="1900238"/>
          </a:xfrm>
          <a:ln/>
        </p:spPr>
        <p:txBody>
          <a:bodyPr vert="horz" wrap="square" lIns="91440" tIns="45720" rIns="91440" bIns="45720" anchor="t" anchorCtr="0"/>
          <a:p>
            <a:pPr algn="ctr">
              <a:buNone/>
            </a:pPr>
            <a:r>
              <a:rPr lang="tr-TR" altLang="tr-TR" sz="2400" dirty="0">
                <a:latin typeface="Comic Sans MS" panose="030F0702030302020204" pitchFamily="66" charset="0"/>
              </a:rPr>
              <a:t>Okuldaki rehberlik uzmanının ,öğretmen ve yöneticilerin ortak bir rehberlik anlayışı kazanmaları,bu alanlardaki bilgi ve becerilerini artırmaları için onlara yardımcı olmasıdır.</a:t>
            </a:r>
            <a:endParaRPr lang="tr-TR" altLang="tr-TR" sz="2400" dirty="0">
              <a:latin typeface="Comic Sans MS" panose="030F0702030302020204" pitchFamily="66" charset="0"/>
            </a:endParaRPr>
          </a:p>
        </p:txBody>
      </p:sp>
      <p:pic>
        <p:nvPicPr>
          <p:cNvPr id="30724" name="Picture 2" descr="http://emlakkulisi.com/resim/orjinal/MTE4NzAxNj.jpg"/>
          <p:cNvPicPr>
            <a:picLocks noChangeAspect="1"/>
          </p:cNvPicPr>
          <p:nvPr/>
        </p:nvPicPr>
        <p:blipFill>
          <a:blip r:embed="rId1"/>
          <a:stretch>
            <a:fillRect/>
          </a:stretch>
        </p:blipFill>
        <p:spPr>
          <a:xfrm>
            <a:off x="2339975" y="3357563"/>
            <a:ext cx="4572000" cy="3048000"/>
          </a:xfrm>
          <a:prstGeom prst="rect">
            <a:avLst/>
          </a:prstGeom>
          <a:noFill/>
          <a:ln w="9525">
            <a:noFill/>
          </a:ln>
        </p:spPr>
      </p:pic>
    </p:spTree>
  </p:cSld>
  <p:clrMapOvr>
    <a:masterClrMapping/>
  </p:clrMapOvr>
  <p:transition spd="med">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noRot="1"/>
          </p:cNvSpPr>
          <p:nvPr>
            <p:ph idx="1" hasCustomPrompt="1"/>
          </p:nvPr>
        </p:nvSpPr>
        <p:spPr>
          <a:xfrm>
            <a:off x="395288" y="3644900"/>
            <a:ext cx="8229600" cy="2981325"/>
          </a:xfrm>
          <a:ln/>
        </p:spPr>
        <p:txBody>
          <a:bodyPr vert="horz" wrap="square" lIns="91440" tIns="45720" rIns="91440" bIns="45720" anchor="t" anchorCtr="0"/>
          <a:p>
            <a:pPr algn="ctr">
              <a:buFont typeface="Wingdings" panose="05000000000000000000" pitchFamily="2" charset="2"/>
              <a:buNone/>
            </a:pPr>
            <a:r>
              <a:rPr lang="tr-TR" altLang="tr-TR" sz="2400" dirty="0">
                <a:latin typeface="Comic Sans MS" panose="030F0702030302020204" pitchFamily="66" charset="0"/>
              </a:rPr>
              <a:t>   Bir diğer deyişle okuldaki rehberlik uzmanı ile öğrencinin eğitimi ve yetiştirilmesi ile ilgili bir yada daha fazla sayıda kişinin (öğretmen,yönetici,veli…)işbirliği içinde, </a:t>
            </a:r>
            <a:endParaRPr lang="tr-TR" altLang="tr-TR" sz="2400" dirty="0">
              <a:latin typeface="Comic Sans MS" panose="030F0702030302020204" pitchFamily="66" charset="0"/>
            </a:endParaRPr>
          </a:p>
          <a:p>
            <a:pPr algn="ctr">
              <a:buFont typeface="Wingdings" panose="05000000000000000000" pitchFamily="2" charset="2"/>
              <a:buNone/>
            </a:pPr>
            <a:r>
              <a:rPr lang="tr-TR" altLang="tr-TR" sz="2400" dirty="0">
                <a:latin typeface="Comic Sans MS" panose="030F0702030302020204" pitchFamily="66" charset="0"/>
              </a:rPr>
              <a:t>   öğrencinin gelişmesine yönelik olarak kurdukları yardım ilişkisidir.</a:t>
            </a:r>
            <a:endParaRPr lang="tr-TR" altLang="tr-TR" sz="2400" dirty="0">
              <a:latin typeface="Comic Sans MS" panose="030F0702030302020204" pitchFamily="66" charset="0"/>
            </a:endParaRPr>
          </a:p>
        </p:txBody>
      </p:sp>
      <p:pic>
        <p:nvPicPr>
          <p:cNvPr id="31747" name="Picture 2" descr="http://www.ebso.org.tr/b2b/haber/anahaber/ebso_isbirligi.jpg"/>
          <p:cNvPicPr>
            <a:picLocks noChangeAspect="1"/>
          </p:cNvPicPr>
          <p:nvPr/>
        </p:nvPicPr>
        <p:blipFill>
          <a:blip r:embed="rId1"/>
          <a:stretch>
            <a:fillRect/>
          </a:stretch>
        </p:blipFill>
        <p:spPr>
          <a:xfrm>
            <a:off x="2555875" y="765175"/>
            <a:ext cx="3810000" cy="2533650"/>
          </a:xfrm>
          <a:prstGeom prst="rect">
            <a:avLst/>
          </a:prstGeom>
          <a:noFill/>
          <a:ln w="9525">
            <a:noFill/>
          </a:ln>
        </p:spPr>
      </p:pic>
    </p:spTree>
  </p:cSld>
  <p:clrMapOvr>
    <a:masterClrMapping/>
  </p:clrMapOvr>
  <p:transition spd="med">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1 Başlık"/>
          <p:cNvSpPr>
            <a:spLocks noGrp="1"/>
          </p:cNvSpPr>
          <p:nvPr>
            <p:ph type="title" hasCustomPrompt="1"/>
          </p:nvPr>
        </p:nvSpPr>
        <p:spPr>
          <a:xfrm>
            <a:off x="0" y="274638"/>
            <a:ext cx="9144000" cy="1143000"/>
          </a:xfrm>
          <a:ln/>
        </p:spPr>
        <p:txBody>
          <a:bodyPr vert="horz" wrap="square" lIns="91440" tIns="45720" rIns="91440" bIns="45720" anchor="ctr" anchorCtr="0"/>
          <a:p>
            <a:pPr eaLnBrk="1" hangingPunct="1"/>
            <a:r>
              <a:rPr lang="tr-TR" altLang="tr-TR" u="sng" dirty="0">
                <a:solidFill>
                  <a:srgbClr val="000066"/>
                </a:solidFill>
                <a:latin typeface="Monotype Corsiva" panose="03010101010201010101" pitchFamily="66" charset="0"/>
              </a:rPr>
              <a:t>1-Psikolojik Danışma ve Rehberlik Nedir?</a:t>
            </a:r>
            <a:endParaRPr lang="tr-TR" altLang="tr-TR" u="sng" dirty="0">
              <a:solidFill>
                <a:srgbClr val="000066"/>
              </a:solidFill>
              <a:latin typeface="Monotype Corsiva" panose="03010101010201010101" pitchFamily="66" charset="0"/>
            </a:endParaRPr>
          </a:p>
        </p:txBody>
      </p:sp>
      <p:sp>
        <p:nvSpPr>
          <p:cNvPr id="3075" name="2 İçerik Yer Tutucusu"/>
          <p:cNvSpPr>
            <a:spLocks noGrp="1"/>
          </p:cNvSpPr>
          <p:nvPr>
            <p:ph idx="1" hasCustomPrompt="1"/>
          </p:nvPr>
        </p:nvSpPr>
        <p:spPr>
          <a:xfrm>
            <a:off x="285750" y="1643063"/>
            <a:ext cx="5214938" cy="5214938"/>
          </a:xfrm>
        </p:spPr>
        <p:txBody>
          <a:bodyPr vert="horz" wrap="square" lIns="91440" tIns="45720" rIns="91440" bIns="45720" numCol="1" anchor="t" anchorCtr="0" compatLnSpc="1"/>
          <a:lstStyle/>
          <a:p>
            <a:pPr marL="452755"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Rehberlik,</a:t>
            </a:r>
            <a:endPar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endParaRPr>
          </a:p>
          <a:p>
            <a:pPr marL="452755"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bireyin kendini anlaması,</a:t>
            </a:r>
            <a:endPar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endParaRPr>
          </a:p>
          <a:p>
            <a:pPr marL="452755"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problemlerini çözmesi,</a:t>
            </a:r>
            <a:endPar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endParaRPr>
          </a:p>
          <a:p>
            <a:pPr marL="452755"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gerçekçi kararlar alması,</a:t>
            </a:r>
            <a:endPar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endParaRPr>
          </a:p>
          <a:p>
            <a:pPr marL="452755"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kapasitelerini geliştirmesi,</a:t>
            </a:r>
            <a:endPar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endParaRPr>
          </a:p>
          <a:p>
            <a:pPr marL="452755"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çevresine dengeli ve sağlıklı bir uyum yapması ve böylece kendini gerçekleştirmesi için,uzman kişilerce bireye yapılan psikolojik yardımlardır.</a:t>
            </a:r>
            <a:endParaRPr kumimoji="0" lang="tr-TR" sz="24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124" name="Picture 5" descr="http://www.ucanbalon.com.tr/resim/48.jpg"/>
          <p:cNvPicPr>
            <a:picLocks noChangeAspect="1"/>
          </p:cNvPicPr>
          <p:nvPr/>
        </p:nvPicPr>
        <p:blipFill>
          <a:blip r:embed="rId1"/>
          <a:stretch>
            <a:fillRect/>
          </a:stretch>
        </p:blipFill>
        <p:spPr>
          <a:xfrm>
            <a:off x="5500688" y="1714500"/>
            <a:ext cx="3175000" cy="4105275"/>
          </a:xfrm>
          <a:prstGeom prst="rect">
            <a:avLst/>
          </a:prstGeom>
          <a:noFill/>
          <a:ln w="9525">
            <a:noFill/>
          </a:ln>
        </p:spPr>
      </p:pic>
    </p:spTree>
  </p:cSld>
  <p:clrMapOvr>
    <a:masterClrMapping/>
  </p:clrMapOvr>
  <p:transition spd="med">
    <p:strips dir="l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4" descr="D:\MURAT İ.Ö.O\2011-2012\sunu resimleri\PNG\xxx.png"/>
          <p:cNvPicPr>
            <a:picLocks noChangeAspect="1"/>
          </p:cNvPicPr>
          <p:nvPr/>
        </p:nvPicPr>
        <p:blipFill>
          <a:blip r:embed="rId1"/>
          <a:stretch>
            <a:fillRect/>
          </a:stretch>
        </p:blipFill>
        <p:spPr>
          <a:xfrm rot="-835375" flipH="1">
            <a:off x="4870450" y="415925"/>
            <a:ext cx="3875088" cy="3443288"/>
          </a:xfrm>
          <a:prstGeom prst="rect">
            <a:avLst/>
          </a:prstGeom>
          <a:noFill/>
          <a:ln w="9525">
            <a:noFill/>
          </a:ln>
        </p:spPr>
      </p:pic>
      <p:sp>
        <p:nvSpPr>
          <p:cNvPr id="32771" name="2 İçerik Yer Tutucusu"/>
          <p:cNvSpPr>
            <a:spLocks noGrp="1"/>
          </p:cNvSpPr>
          <p:nvPr>
            <p:ph idx="1" hasCustomPrompt="1"/>
          </p:nvPr>
        </p:nvSpPr>
        <p:spPr>
          <a:xfrm rot="-750853">
            <a:off x="479425" y="1936750"/>
            <a:ext cx="6057900" cy="5083175"/>
          </a:xfrm>
          <a:ln/>
        </p:spPr>
        <p:txBody>
          <a:bodyPr vert="horz" wrap="square" lIns="91440" tIns="45720" rIns="91440" bIns="45720" anchor="t" anchorCtr="0"/>
          <a:p>
            <a:pPr>
              <a:buNone/>
            </a:pPr>
            <a:r>
              <a:rPr lang="tr-TR" altLang="tr-TR" sz="5400" b="1" dirty="0">
                <a:solidFill>
                  <a:srgbClr val="CC0066"/>
                </a:solidFill>
                <a:latin typeface="Monotype Corsiva" panose="03010101010201010101" pitchFamily="66" charset="0"/>
              </a:rPr>
              <a:t>  DİNLEDİĞİNİZ İÇİN TEŞEKKÜRLER…</a:t>
            </a:r>
            <a:endParaRPr lang="tr-TR" altLang="tr-TR" sz="5400" b="1" dirty="0">
              <a:solidFill>
                <a:srgbClr val="CC0066"/>
              </a:solidFill>
              <a:latin typeface="Monotype Corsiva" panose="03010101010201010101" pitchFamily="66" charset="0"/>
            </a:endParaRPr>
          </a:p>
          <a:p>
            <a:pPr>
              <a:buNone/>
            </a:pPr>
            <a:r>
              <a:rPr lang="tr-TR" altLang="tr-TR" sz="4400" b="1" dirty="0">
                <a:solidFill>
                  <a:srgbClr val="CC0066"/>
                </a:solidFill>
                <a:latin typeface="Monotype Corsiva" panose="03010101010201010101" pitchFamily="66" charset="0"/>
              </a:rPr>
              <a:t>Yasemin EROĞLU REHBER ÖĞRETMEN</a:t>
            </a:r>
            <a:endParaRPr lang="tr-TR" altLang="tr-TR" sz="4400" b="1" dirty="0">
              <a:solidFill>
                <a:srgbClr val="CC0066"/>
              </a:solidFill>
              <a:latin typeface="Monotype Corsiva" panose="03010101010201010101" pitchFamily="66" charset="0"/>
            </a:endParaRPr>
          </a:p>
        </p:txBody>
      </p:sp>
    </p:spTree>
  </p:cSld>
  <p:clrMapOvr>
    <a:masterClrMapping/>
  </p:clrMapOvr>
  <p:transition spd="med">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1 Başlık"/>
          <p:cNvSpPr>
            <a:spLocks noGrp="1"/>
          </p:cNvSpPr>
          <p:nvPr>
            <p:ph type="title" hasCustomPrompt="1"/>
          </p:nvPr>
        </p:nvSpPr>
        <p:spPr>
          <a:xfrm>
            <a:off x="0" y="274638"/>
            <a:ext cx="9144000" cy="1143000"/>
          </a:xfrm>
          <a:ln/>
        </p:spPr>
        <p:txBody>
          <a:bodyPr vert="horz" wrap="square" lIns="91440" tIns="45720" rIns="91440" bIns="45720" anchor="ctr" anchorCtr="0"/>
          <a:p>
            <a:pPr eaLnBrk="1" hangingPunct="1"/>
            <a:r>
              <a:rPr lang="tr-TR" altLang="tr-TR" u="sng" dirty="0">
                <a:solidFill>
                  <a:srgbClr val="000099"/>
                </a:solidFill>
                <a:latin typeface="Monotype Corsiva" panose="03010101010201010101" pitchFamily="66" charset="0"/>
              </a:rPr>
              <a:t>2- Psikolojik Danışma ve Rehberlik </a:t>
            </a:r>
            <a:br>
              <a:rPr lang="tr-TR" altLang="tr-TR" u="sng" dirty="0">
                <a:solidFill>
                  <a:srgbClr val="000099"/>
                </a:solidFill>
                <a:latin typeface="Monotype Corsiva" panose="03010101010201010101" pitchFamily="66" charset="0"/>
              </a:rPr>
            </a:br>
            <a:r>
              <a:rPr lang="tr-TR" altLang="tr-TR" u="sng" dirty="0">
                <a:solidFill>
                  <a:srgbClr val="000099"/>
                </a:solidFill>
                <a:latin typeface="Monotype Corsiva" panose="03010101010201010101" pitchFamily="66" charset="0"/>
              </a:rPr>
              <a:t>Ne Değildir?</a:t>
            </a:r>
            <a:endParaRPr lang="tr-TR" altLang="tr-TR" u="sng" dirty="0">
              <a:solidFill>
                <a:srgbClr val="000099"/>
              </a:solidFill>
              <a:latin typeface="Monotype Corsiva" panose="03010101010201010101" pitchFamily="66" charset="0"/>
            </a:endParaRPr>
          </a:p>
        </p:txBody>
      </p:sp>
      <p:sp>
        <p:nvSpPr>
          <p:cNvPr id="6147" name="2 İçerik Yer Tutucusu"/>
          <p:cNvSpPr>
            <a:spLocks noGrp="1"/>
          </p:cNvSpPr>
          <p:nvPr>
            <p:ph idx="1" hasCustomPrompt="1"/>
          </p:nvPr>
        </p:nvSpPr>
        <p:spPr>
          <a:ln/>
        </p:spPr>
        <p:txBody>
          <a:bodyPr vert="horz" wrap="square" lIns="91440" tIns="45720" rIns="91440" bIns="45720" anchor="t" anchorCtr="0"/>
          <a:p>
            <a:pPr eaLnBrk="1" hangingPunct="1">
              <a:lnSpc>
                <a:spcPct val="150000"/>
              </a:lnSpc>
              <a:buNone/>
            </a:pPr>
            <a:r>
              <a:rPr lang="tr-TR" altLang="tr-TR" sz="2400" dirty="0">
                <a:latin typeface="Comic Sans MS" panose="030F0702030302020204" pitchFamily="66" charset="0"/>
              </a:rPr>
              <a:t>Psikolojik danışma ve rehberlik yardımı bireye tek yönlü olarak doğrudan yapılan bir yardım </a:t>
            </a:r>
            <a:r>
              <a:rPr lang="tr-TR" altLang="tr-TR" sz="2400" u="sng" dirty="0">
                <a:latin typeface="Comic Sans MS" panose="030F0702030302020204" pitchFamily="66" charset="0"/>
              </a:rPr>
              <a:t>değildir.</a:t>
            </a:r>
            <a:endParaRPr lang="tr-TR" altLang="tr-TR" sz="2400" u="sng" dirty="0">
              <a:latin typeface="Comic Sans MS" panose="030F0702030302020204" pitchFamily="66" charset="0"/>
            </a:endParaRPr>
          </a:p>
          <a:p>
            <a:pPr eaLnBrk="1" hangingPunct="1"/>
            <a:endParaRPr lang="tr-TR" altLang="tr-TR" dirty="0"/>
          </a:p>
        </p:txBody>
      </p:sp>
      <p:pic>
        <p:nvPicPr>
          <p:cNvPr id="6148" name="Picture 5" descr="http://iblog.milliyet.com.tr/imgroot/blogv7/Blog333/2012/06/15/05/367134-3-4-c1b47.jpg"/>
          <p:cNvPicPr>
            <a:picLocks noChangeAspect="1"/>
          </p:cNvPicPr>
          <p:nvPr/>
        </p:nvPicPr>
        <p:blipFill>
          <a:blip r:embed="rId1"/>
          <a:srcRect t="22812" b="22702"/>
          <a:stretch>
            <a:fillRect/>
          </a:stretch>
        </p:blipFill>
        <p:spPr>
          <a:xfrm>
            <a:off x="2339975" y="3068638"/>
            <a:ext cx="4208463" cy="3182937"/>
          </a:xfrm>
          <a:prstGeom prst="rect">
            <a:avLst/>
          </a:prstGeom>
          <a:noFill/>
          <a:ln w="9525">
            <a:noFill/>
          </a:ln>
        </p:spPr>
      </p:pic>
    </p:spTree>
  </p:cSld>
  <p:clrMapOvr>
    <a:masterClrMapping/>
  </p:clrMapOvr>
  <p:transition spd="med">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2 İçerik Yer Tutucusu"/>
          <p:cNvSpPr>
            <a:spLocks noGrp="1"/>
          </p:cNvSpPr>
          <p:nvPr>
            <p:ph idx="1" hasCustomPrompt="1"/>
          </p:nvPr>
        </p:nvSpPr>
        <p:spPr>
          <a:xfrm>
            <a:off x="539750" y="836613"/>
            <a:ext cx="8229600" cy="2476500"/>
          </a:xfrm>
          <a:ln/>
        </p:spPr>
        <p:txBody>
          <a:bodyPr vert="horz" wrap="square" lIns="91440" tIns="45720" rIns="91440" bIns="45720" anchor="t" anchorCtr="0"/>
          <a:p>
            <a:pPr>
              <a:spcBef>
                <a:spcPct val="50000"/>
              </a:spcBef>
              <a:buNone/>
            </a:pPr>
            <a:r>
              <a:rPr lang="tr-TR" altLang="tr-TR" sz="2400" dirty="0">
                <a:latin typeface="Comic Sans MS" panose="030F0702030302020204" pitchFamily="66" charset="0"/>
              </a:rPr>
              <a:t>Psikolojik danışma ve rehberliğin temelinde bireye acımak, onu kayırmak, her sıkıntıya düştüğünde bireye kanat germek gibi bir anlayış yoktur.</a:t>
            </a:r>
            <a:endParaRPr lang="tr-TR" altLang="tr-TR" sz="2400" dirty="0">
              <a:latin typeface="Comic Sans MS" panose="030F0702030302020204" pitchFamily="66" charset="0"/>
            </a:endParaRPr>
          </a:p>
          <a:p>
            <a:pPr>
              <a:spcBef>
                <a:spcPct val="50000"/>
              </a:spcBef>
              <a:buNone/>
            </a:pPr>
            <a:r>
              <a:rPr lang="tr-TR" altLang="tr-TR" sz="2400" dirty="0">
                <a:latin typeface="Comic Sans MS" panose="030F0702030302020204" pitchFamily="66" charset="0"/>
              </a:rPr>
              <a:t>Psikolojik danışma ve rehberlik bireyin sadece duygusal yanı ile </a:t>
            </a:r>
            <a:r>
              <a:rPr lang="tr-TR" altLang="tr-TR" sz="2400" u="sng" dirty="0">
                <a:latin typeface="Comic Sans MS" panose="030F0702030302020204" pitchFamily="66" charset="0"/>
              </a:rPr>
              <a:t>ilgilenmez.</a:t>
            </a:r>
            <a:endParaRPr lang="tr-TR" altLang="tr-TR" sz="2400" u="sng" dirty="0">
              <a:latin typeface="Comic Sans MS" panose="030F0702030302020204" pitchFamily="66" charset="0"/>
            </a:endParaRPr>
          </a:p>
          <a:p>
            <a:pPr>
              <a:spcBef>
                <a:spcPct val="50000"/>
              </a:spcBef>
              <a:buNone/>
            </a:pPr>
            <a:endParaRPr lang="tr-TR" altLang="tr-TR" sz="2400" dirty="0">
              <a:latin typeface="Comic Sans MS" panose="030F0702030302020204" pitchFamily="66" charset="0"/>
            </a:endParaRPr>
          </a:p>
        </p:txBody>
      </p:sp>
      <p:pic>
        <p:nvPicPr>
          <p:cNvPr id="7171" name="Picture 5" descr="http://pdrgunlugu.net/wp-content/uploads/2012/03/psikolojik-dan%C4%B1%C5%9Fman.png"/>
          <p:cNvPicPr>
            <a:picLocks noChangeAspect="1"/>
          </p:cNvPicPr>
          <p:nvPr/>
        </p:nvPicPr>
        <p:blipFill>
          <a:blip r:embed="rId1"/>
          <a:stretch>
            <a:fillRect/>
          </a:stretch>
        </p:blipFill>
        <p:spPr>
          <a:xfrm>
            <a:off x="2484438" y="3068638"/>
            <a:ext cx="3959225" cy="3467100"/>
          </a:xfrm>
          <a:prstGeom prst="rect">
            <a:avLst/>
          </a:prstGeom>
          <a:noFill/>
          <a:ln w="9525">
            <a:noFill/>
          </a:ln>
        </p:spPr>
      </p:pic>
    </p:spTree>
  </p:cSld>
  <p:clrMapOvr>
    <a:masterClrMapping/>
  </p:clrMapOvr>
  <p:transition spd="med">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2 İçerik Yer Tutucusu"/>
          <p:cNvSpPr>
            <a:spLocks noGrp="1"/>
          </p:cNvSpPr>
          <p:nvPr>
            <p:ph idx="1" hasCustomPrompt="1"/>
          </p:nvPr>
        </p:nvSpPr>
        <p:spPr>
          <a:xfrm>
            <a:off x="395288" y="620713"/>
            <a:ext cx="8229600" cy="4525962"/>
          </a:xfrm>
          <a:ln/>
        </p:spPr>
        <p:txBody>
          <a:bodyPr vert="horz" wrap="square" lIns="91440" tIns="45720" rIns="91440" bIns="45720" anchor="t" anchorCtr="0"/>
          <a:p>
            <a:pPr>
              <a:buNone/>
            </a:pPr>
            <a:r>
              <a:rPr lang="tr-TR" altLang="tr-TR" sz="2400" dirty="0">
                <a:latin typeface="Comic Sans MS" panose="030F0702030302020204" pitchFamily="66" charset="0"/>
              </a:rPr>
              <a:t>Psikolojik danışma ve rehberlikte kullanılan bütün yöntemler ve teknikler amaç değil, sadece araçtır.</a:t>
            </a: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r>
              <a:rPr lang="tr-TR" altLang="tr-TR" sz="2400" dirty="0">
                <a:latin typeface="Comic Sans MS" panose="030F0702030302020204" pitchFamily="66" charset="0"/>
              </a:rPr>
              <a:t>Psikolojik danışma ve rehberlik bir disiplin görevi </a:t>
            </a:r>
            <a:r>
              <a:rPr lang="tr-TR" altLang="tr-TR" sz="2400" u="sng" dirty="0">
                <a:latin typeface="Comic Sans MS" panose="030F0702030302020204" pitchFamily="66" charset="0"/>
              </a:rPr>
              <a:t>değildir</a:t>
            </a:r>
            <a:r>
              <a:rPr lang="tr-TR" altLang="tr-TR" sz="2400" dirty="0">
                <a:latin typeface="Comic Sans MS" panose="030F0702030302020204" pitchFamily="66" charset="0"/>
              </a:rPr>
              <a:t>; rehberlik </a:t>
            </a:r>
            <a:r>
              <a:rPr lang="tr-TR" altLang="tr-TR" sz="2400" u="sng" dirty="0">
                <a:latin typeface="Comic Sans MS" panose="030F0702030302020204" pitchFamily="66" charset="0"/>
              </a:rPr>
              <a:t>yargılamaz </a:t>
            </a:r>
            <a:r>
              <a:rPr lang="tr-TR" altLang="tr-TR" sz="2400" dirty="0">
                <a:latin typeface="Comic Sans MS" panose="030F0702030302020204" pitchFamily="66" charset="0"/>
              </a:rPr>
              <a:t>ve </a:t>
            </a:r>
            <a:r>
              <a:rPr lang="tr-TR" altLang="tr-TR" sz="2400" u="sng" dirty="0">
                <a:latin typeface="Comic Sans MS" panose="030F0702030302020204" pitchFamily="66" charset="0"/>
              </a:rPr>
              <a:t>ceza vermez.</a:t>
            </a:r>
            <a:endParaRPr lang="tr-TR" altLang="tr-TR" sz="2400" u="sng" dirty="0">
              <a:latin typeface="Comic Sans MS" panose="030F0702030302020204" pitchFamily="66" charset="0"/>
            </a:endParaRPr>
          </a:p>
          <a:p>
            <a:pPr>
              <a:buNone/>
            </a:pPr>
            <a:endParaRPr lang="tr-TR" altLang="tr-TR" sz="2400" dirty="0">
              <a:latin typeface="Comic Sans MS" panose="030F0702030302020204" pitchFamily="66" charset="0"/>
            </a:endParaRPr>
          </a:p>
          <a:p>
            <a:endParaRPr lang="tr-TR" altLang="tr-TR" dirty="0"/>
          </a:p>
        </p:txBody>
      </p:sp>
      <p:pic>
        <p:nvPicPr>
          <p:cNvPr id="8195" name="Picture 5" descr="http://t1.gstatic.com/images?q=tbn:ANd9GcTdm2_oTCFsjfnHz9OF0pKOgIvEMubE4dv2M3sZTj1s4ah30KXJKzO43ZBywA"/>
          <p:cNvPicPr>
            <a:picLocks noChangeAspect="1"/>
          </p:cNvPicPr>
          <p:nvPr/>
        </p:nvPicPr>
        <p:blipFill>
          <a:blip r:embed="rId1"/>
          <a:stretch>
            <a:fillRect/>
          </a:stretch>
        </p:blipFill>
        <p:spPr>
          <a:xfrm>
            <a:off x="2571750" y="3000375"/>
            <a:ext cx="3500438" cy="3394075"/>
          </a:xfrm>
          <a:prstGeom prst="rect">
            <a:avLst/>
          </a:prstGeom>
          <a:noFill/>
          <a:ln w="9525">
            <a:noFill/>
          </a:ln>
        </p:spPr>
      </p:pic>
    </p:spTree>
  </p:cSld>
  <p:clrMapOvr>
    <a:masterClrMapping/>
  </p:clrMapOvr>
  <p:transition spd="med">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2 İçerik Yer Tutucusu"/>
          <p:cNvSpPr>
            <a:spLocks noGrp="1"/>
          </p:cNvSpPr>
          <p:nvPr>
            <p:ph idx="1" hasCustomPrompt="1"/>
          </p:nvPr>
        </p:nvSpPr>
        <p:spPr>
          <a:xfrm>
            <a:off x="468313" y="571500"/>
            <a:ext cx="8229600" cy="2713038"/>
          </a:xfrm>
          <a:ln/>
        </p:spPr>
        <p:txBody>
          <a:bodyPr vert="horz" wrap="square" lIns="91440" tIns="45720" rIns="91440" bIns="45720" anchor="t" anchorCtr="0"/>
          <a:p>
            <a:pPr>
              <a:buNone/>
            </a:pPr>
            <a:r>
              <a:rPr lang="tr-TR" altLang="tr-TR" sz="2400" dirty="0">
                <a:latin typeface="Comic Sans MS" panose="030F0702030302020204" pitchFamily="66" charset="0"/>
              </a:rPr>
              <a:t>Rehberlik yardımı sadece “sorunlu” öğrencilere verilen bir yardım değildir.</a:t>
            </a: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endParaRPr lang="tr-TR" altLang="tr-TR" sz="2400" dirty="0">
              <a:latin typeface="Comic Sans MS" panose="030F0702030302020204" pitchFamily="66" charset="0"/>
            </a:endParaRPr>
          </a:p>
          <a:p>
            <a:pPr>
              <a:buNone/>
            </a:pPr>
            <a:r>
              <a:rPr lang="tr-TR" altLang="tr-TR" sz="2400" dirty="0">
                <a:latin typeface="Comic Sans MS" panose="030F0702030302020204" pitchFamily="66" charset="0"/>
              </a:rPr>
              <a:t>Psikolojik danışma ve rehberlik her türlü problemi hemen çözebilecek </a:t>
            </a:r>
            <a:r>
              <a:rPr lang="tr-TR" altLang="tr-TR" sz="2400" b="1" dirty="0">
                <a:latin typeface="Comic Sans MS" panose="030F0702030302020204" pitchFamily="66" charset="0"/>
              </a:rPr>
              <a:t>sihirli bir güce </a:t>
            </a:r>
            <a:r>
              <a:rPr lang="tr-TR" altLang="tr-TR" sz="2400" dirty="0">
                <a:latin typeface="Comic Sans MS" panose="030F0702030302020204" pitchFamily="66" charset="0"/>
              </a:rPr>
              <a:t>sahip değildir.</a:t>
            </a:r>
            <a:endParaRPr lang="tr-TR" altLang="tr-TR" sz="2400" dirty="0">
              <a:latin typeface="Comic Sans MS" panose="030F0702030302020204" pitchFamily="66" charset="0"/>
            </a:endParaRPr>
          </a:p>
          <a:p>
            <a:pPr>
              <a:buNone/>
            </a:pPr>
            <a:endParaRPr lang="tr-TR" altLang="tr-TR" sz="2400" dirty="0"/>
          </a:p>
        </p:txBody>
      </p:sp>
      <p:pic>
        <p:nvPicPr>
          <p:cNvPr id="9219" name="Picture 4" descr="D:\RESİMLER.,,\sunu resim\social_media.jpg"/>
          <p:cNvPicPr>
            <a:picLocks noChangeAspect="1"/>
          </p:cNvPicPr>
          <p:nvPr/>
        </p:nvPicPr>
        <p:blipFill>
          <a:blip r:embed="rId1"/>
          <a:stretch>
            <a:fillRect/>
          </a:stretch>
        </p:blipFill>
        <p:spPr>
          <a:xfrm>
            <a:off x="1643063" y="1571625"/>
            <a:ext cx="5572125" cy="3514725"/>
          </a:xfrm>
          <a:prstGeom prst="rect">
            <a:avLst/>
          </a:prstGeom>
          <a:noFill/>
          <a:ln w="9525">
            <a:noFill/>
          </a:ln>
        </p:spPr>
      </p:pic>
    </p:spTree>
  </p:cSld>
  <p:clrMapOvr>
    <a:masterClrMapping/>
  </p:clrMapOvr>
  <p:transition spd="med">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1 Başlık"/>
          <p:cNvSpPr>
            <a:spLocks noGrp="1"/>
          </p:cNvSpPr>
          <p:nvPr>
            <p:ph type="title" hasCustomPrompt="1"/>
          </p:nvPr>
        </p:nvSpPr>
        <p:spPr>
          <a:ln/>
        </p:spPr>
        <p:txBody>
          <a:bodyPr vert="horz" wrap="square" lIns="91440" tIns="45720" rIns="91440" bIns="45720" anchor="ctr" anchorCtr="0"/>
          <a:p>
            <a:r>
              <a:rPr lang="tr-TR" altLang="tr-TR" dirty="0">
                <a:solidFill>
                  <a:srgbClr val="000066"/>
                </a:solidFill>
                <a:latin typeface="Monotype Corsiva" panose="03010101010201010101" pitchFamily="66" charset="0"/>
              </a:rPr>
              <a:t>3- Psikolojik Danışmanlık ve Rehberlik Hizmetlerinin Amacı Nedir?</a:t>
            </a:r>
            <a:endParaRPr lang="tr-TR" altLang="tr-TR" dirty="0">
              <a:solidFill>
                <a:srgbClr val="000066"/>
              </a:solidFill>
              <a:latin typeface="Monotype Corsiva" panose="03010101010201010101" pitchFamily="66" charset="0"/>
            </a:endParaRPr>
          </a:p>
        </p:txBody>
      </p:sp>
      <p:sp>
        <p:nvSpPr>
          <p:cNvPr id="10243" name="2 İçerik Yer Tutucusu"/>
          <p:cNvSpPr>
            <a:spLocks noGrp="1"/>
          </p:cNvSpPr>
          <p:nvPr>
            <p:ph idx="1" hasCustomPrompt="1"/>
          </p:nvPr>
        </p:nvSpPr>
        <p:spPr>
          <a:xfrm>
            <a:off x="214313" y="2286000"/>
            <a:ext cx="8643937" cy="4286250"/>
          </a:xfrm>
          <a:ln/>
        </p:spPr>
        <p:txBody>
          <a:bodyPr vert="horz" wrap="square" lIns="91440" tIns="45720" rIns="91440" bIns="45720" anchor="t" anchorCtr="0"/>
          <a:p>
            <a:pPr algn="just" eaLnBrk="1" hangingPunct="1"/>
            <a:r>
              <a:rPr lang="tr-TR" altLang="tr-TR" sz="2400" dirty="0">
                <a:latin typeface="Comic Sans MS" panose="030F0702030302020204" pitchFamily="66" charset="0"/>
              </a:rPr>
              <a:t>Okul öncesi eğitim ve ilköğretimde hizmetler genel olarak; öğrencinin kendisi, öğretmeni/öğretmenleri ve ailesi tarafından yetenek, beceri ve diğer özelliklerinin fark edilmesine, öğrencinin yetiştiği ortamın iyileştirilmesine, </a:t>
            </a:r>
            <a:r>
              <a:rPr lang="tr-TR" altLang="tr-TR" sz="2400" dirty="0">
                <a:solidFill>
                  <a:srgbClr val="FF0000"/>
                </a:solidFill>
                <a:latin typeface="Comic Sans MS" panose="030F0702030302020204" pitchFamily="66" charset="0"/>
              </a:rPr>
              <a:t>bireysel ve sosyal gelişimlerinin desteklenmesine</a:t>
            </a:r>
            <a:r>
              <a:rPr lang="tr-TR" altLang="tr-TR" sz="2400" dirty="0">
                <a:latin typeface="Comic Sans MS" panose="030F0702030302020204" pitchFamily="66" charset="0"/>
              </a:rPr>
              <a:t>, </a:t>
            </a:r>
            <a:r>
              <a:rPr lang="tr-TR" altLang="tr-TR" sz="2400" b="1" dirty="0">
                <a:solidFill>
                  <a:srgbClr val="00B050"/>
                </a:solidFill>
                <a:latin typeface="Comic Sans MS" panose="030F0702030302020204" pitchFamily="66" charset="0"/>
              </a:rPr>
              <a:t>etkili öğrenme ve çalışma becerileri ile motivasyonlarının artırılmasına</a:t>
            </a:r>
            <a:r>
              <a:rPr lang="tr-TR" altLang="tr-TR" sz="2400" dirty="0">
                <a:latin typeface="Comic Sans MS" panose="030F0702030302020204" pitchFamily="66" charset="0"/>
              </a:rPr>
              <a:t>, ilköğretim sonrası eğitime ve orta öğretime devam edemeyecekler için mesleğe yönlendirmeye yöneliktir.</a:t>
            </a:r>
            <a:endParaRPr lang="tr-TR" altLang="tr-TR" sz="2400" dirty="0">
              <a:latin typeface="Comic Sans MS" panose="030F0702030302020204" pitchFamily="66" charset="0"/>
            </a:endParaRPr>
          </a:p>
        </p:txBody>
      </p:sp>
      <p:pic>
        <p:nvPicPr>
          <p:cNvPr id="10244" name="Picture 4" descr="D:\RESİMLER.,,\PNG\o1ob.png"/>
          <p:cNvPicPr>
            <a:picLocks noChangeAspect="1"/>
          </p:cNvPicPr>
          <p:nvPr/>
        </p:nvPicPr>
        <p:blipFill>
          <a:blip r:embed="rId1"/>
          <a:stretch>
            <a:fillRect/>
          </a:stretch>
        </p:blipFill>
        <p:spPr>
          <a:xfrm>
            <a:off x="7215188" y="714375"/>
            <a:ext cx="1714500" cy="1708150"/>
          </a:xfrm>
          <a:prstGeom prst="rect">
            <a:avLst/>
          </a:prstGeom>
          <a:noFill/>
          <a:ln w="9525">
            <a:noFill/>
          </a:ln>
        </p:spPr>
      </p:pic>
    </p:spTree>
  </p:cSld>
  <p:clrMapOvr>
    <a:masterClrMapping/>
  </p:clrMapOvr>
  <p:transition spd="med">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1 Başlık"/>
          <p:cNvSpPr>
            <a:spLocks noGrp="1"/>
          </p:cNvSpPr>
          <p:nvPr>
            <p:ph type="title" hasCustomPrompt="1"/>
          </p:nvPr>
        </p:nvSpPr>
        <p:spPr>
          <a:xfrm>
            <a:off x="357188" y="285750"/>
            <a:ext cx="8229600" cy="1143000"/>
          </a:xfrm>
          <a:ln/>
        </p:spPr>
        <p:txBody>
          <a:bodyPr vert="horz" wrap="square" lIns="91440" tIns="45720" rIns="91440" bIns="45720" anchor="ctr" anchorCtr="0"/>
          <a:p>
            <a:r>
              <a:rPr lang="tr-TR" altLang="tr-TR" dirty="0">
                <a:solidFill>
                  <a:srgbClr val="000066"/>
                </a:solidFill>
                <a:latin typeface="Monotype Corsiva" panose="03010101010201010101" pitchFamily="66" charset="0"/>
              </a:rPr>
              <a:t>4-Psikolojik Danışma Ve Rehberliğin Dayandığı Temel İlkeler</a:t>
            </a:r>
            <a:endParaRPr lang="tr-TR" altLang="tr-TR" dirty="0">
              <a:solidFill>
                <a:srgbClr val="000066"/>
              </a:solidFill>
              <a:latin typeface="Monotype Corsiva" panose="03010101010201010101" pitchFamily="66" charset="0"/>
            </a:endParaRPr>
          </a:p>
        </p:txBody>
      </p:sp>
      <p:sp>
        <p:nvSpPr>
          <p:cNvPr id="11267" name="2 İçerik Yer Tutucusu"/>
          <p:cNvSpPr>
            <a:spLocks noGrp="1"/>
          </p:cNvSpPr>
          <p:nvPr>
            <p:ph idx="1" hasCustomPrompt="1"/>
          </p:nvPr>
        </p:nvSpPr>
        <p:spPr>
          <a:xfrm>
            <a:off x="285750" y="1643063"/>
            <a:ext cx="8643938" cy="5072062"/>
          </a:xfrm>
          <a:ln/>
        </p:spPr>
        <p:txBody>
          <a:bodyPr vert="horz" wrap="square" lIns="91440" tIns="45720" rIns="91440" bIns="45720" anchor="t" anchorCtr="0"/>
          <a:p>
            <a:pPr>
              <a:buClr>
                <a:srgbClr val="CC0066"/>
              </a:buClr>
              <a:buFont typeface="Wingdings" panose="05000000000000000000" pitchFamily="2" charset="2"/>
              <a:buChar char=""/>
            </a:pPr>
            <a:r>
              <a:rPr lang="tr-TR" altLang="tr-TR" sz="2400" dirty="0">
                <a:latin typeface="Comic Sans MS" panose="030F0702030302020204" pitchFamily="66" charset="0"/>
              </a:rPr>
              <a:t>Her birey seçme özgürlüğüne sahiptir.</a:t>
            </a:r>
            <a:endParaRPr lang="tr-TR" altLang="tr-TR" sz="2400" dirty="0">
              <a:latin typeface="Comic Sans MS" panose="030F0702030302020204" pitchFamily="66" charset="0"/>
            </a:endParaRPr>
          </a:p>
          <a:p>
            <a:pPr>
              <a:buClr>
                <a:srgbClr val="CC0066"/>
              </a:buClr>
              <a:buFont typeface="Wingdings" panose="05000000000000000000" pitchFamily="2" charset="2"/>
              <a:buChar char=""/>
            </a:pPr>
            <a:endParaRPr lang="tr-TR" altLang="tr-TR" sz="2400" dirty="0">
              <a:latin typeface="Comic Sans MS" panose="030F0702030302020204" pitchFamily="66" charset="0"/>
            </a:endParaRPr>
          </a:p>
          <a:p>
            <a:pPr>
              <a:buClr>
                <a:srgbClr val="CC0066"/>
              </a:buClr>
              <a:buFont typeface="Wingdings" panose="05000000000000000000" pitchFamily="2" charset="2"/>
              <a:buChar char=""/>
            </a:pPr>
            <a:endParaRPr lang="tr-TR" altLang="tr-TR" sz="2400" dirty="0">
              <a:latin typeface="Comic Sans MS" panose="030F0702030302020204" pitchFamily="66" charset="0"/>
            </a:endParaRPr>
          </a:p>
          <a:p>
            <a:pPr>
              <a:buClr>
                <a:srgbClr val="CC0066"/>
              </a:buClr>
              <a:buFont typeface="Wingdings" panose="05000000000000000000" pitchFamily="2" charset="2"/>
              <a:buChar char=""/>
            </a:pPr>
            <a:endParaRPr lang="tr-TR" altLang="tr-TR" sz="2400" dirty="0">
              <a:latin typeface="Comic Sans MS" panose="030F0702030302020204" pitchFamily="66" charset="0"/>
            </a:endParaRPr>
          </a:p>
          <a:p>
            <a:pPr>
              <a:buClr>
                <a:srgbClr val="CC0066"/>
              </a:buClr>
              <a:buFont typeface="Wingdings" panose="05000000000000000000" pitchFamily="2" charset="2"/>
              <a:buChar char=""/>
            </a:pPr>
            <a:endParaRPr lang="tr-TR" altLang="tr-TR" sz="2400" dirty="0">
              <a:latin typeface="Comic Sans MS" panose="030F0702030302020204" pitchFamily="66" charset="0"/>
            </a:endParaRPr>
          </a:p>
          <a:p>
            <a:pPr>
              <a:buClr>
                <a:srgbClr val="CC0066"/>
              </a:buClr>
              <a:buFont typeface="Wingdings" panose="05000000000000000000" pitchFamily="2" charset="2"/>
              <a:buChar char=""/>
            </a:pPr>
            <a:endParaRPr lang="tr-TR" altLang="tr-TR" sz="2400" dirty="0">
              <a:latin typeface="Comic Sans MS" panose="030F0702030302020204" pitchFamily="66" charset="0"/>
            </a:endParaRPr>
          </a:p>
          <a:p>
            <a:pPr>
              <a:buClr>
                <a:srgbClr val="CC0066"/>
              </a:buClr>
              <a:buSzPct val="120000"/>
              <a:buNone/>
            </a:pPr>
            <a:endParaRPr lang="tr-TR" altLang="tr-TR" sz="2400" dirty="0">
              <a:latin typeface="Comic Sans MS" panose="030F0702030302020204" pitchFamily="66" charset="0"/>
            </a:endParaRPr>
          </a:p>
          <a:p>
            <a:pPr>
              <a:buClr>
                <a:srgbClr val="CC0066"/>
              </a:buClr>
              <a:buSzPct val="120000"/>
              <a:buNone/>
            </a:pPr>
            <a:br>
              <a:rPr lang="tr-TR" altLang="tr-TR" sz="2400" dirty="0">
                <a:latin typeface="Comic Sans MS" panose="030F0702030302020204" pitchFamily="66" charset="0"/>
              </a:rPr>
            </a:br>
            <a:r>
              <a:rPr lang="tr-TR" altLang="tr-TR" sz="2400" dirty="0">
                <a:latin typeface="Comic Sans MS" panose="030F0702030302020204" pitchFamily="66" charset="0"/>
              </a:rPr>
              <a:t>Rehberlik, bireye seçme özgürlüğü tanıyan çevrelerde var olabilir. Rehberliğin görevi, bireyin bu özgürlüğünü kullanabilmesi için seçenekleri algılayabilmesine ve doğru tercihler yapmasına yardımcı olmaya çalışmaktır.</a:t>
            </a:r>
            <a:br>
              <a:rPr lang="tr-TR" altLang="tr-TR" sz="2400" dirty="0">
                <a:latin typeface="Comic Sans MS" panose="030F0702030302020204" pitchFamily="66" charset="0"/>
              </a:rPr>
            </a:br>
            <a:br>
              <a:rPr lang="tr-TR" altLang="tr-TR" sz="2400" dirty="0">
                <a:latin typeface="Comic Sans MS" panose="030F0702030302020204" pitchFamily="66" charset="0"/>
              </a:rPr>
            </a:br>
            <a:endParaRPr lang="tr-TR" altLang="tr-TR" sz="2400" dirty="0">
              <a:latin typeface="Comic Sans MS" panose="030F0702030302020204" pitchFamily="66" charset="0"/>
            </a:endParaRPr>
          </a:p>
        </p:txBody>
      </p:sp>
      <p:pic>
        <p:nvPicPr>
          <p:cNvPr id="11268" name="Picture 5" descr="http://www.matematiktutkusu.com/uploads/posts/2010-02/1266880283_rehberlik.jpg"/>
          <p:cNvPicPr>
            <a:picLocks noChangeAspect="1"/>
          </p:cNvPicPr>
          <p:nvPr/>
        </p:nvPicPr>
        <p:blipFill>
          <a:blip r:embed="rId1"/>
          <a:stretch>
            <a:fillRect/>
          </a:stretch>
        </p:blipFill>
        <p:spPr>
          <a:xfrm>
            <a:off x="2214563" y="2214563"/>
            <a:ext cx="4500562" cy="2714625"/>
          </a:xfrm>
          <a:prstGeom prst="rect">
            <a:avLst/>
          </a:prstGeom>
          <a:noFill/>
          <a:ln w="9525">
            <a:noFill/>
          </a:ln>
        </p:spPr>
      </p:pic>
    </p:spTree>
  </p:cSld>
  <p:clrMapOvr>
    <a:masterClrMapping/>
  </p:clrMapOvr>
  <p:transition spd="med">
    <p:strips dir="ld"/>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7121</Words>
  <Application>WPS Presentation</Application>
  <PresentationFormat>Ekran Gösterisi (4:3)</PresentationFormat>
  <Paragraphs>186</Paragraphs>
  <Slides>30</Slides>
  <Notes>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vt:lpstr>
      <vt:lpstr>SimSun</vt:lpstr>
      <vt:lpstr>Wingdings</vt:lpstr>
      <vt:lpstr>Calibri</vt:lpstr>
      <vt:lpstr>Lucida Calligraphy</vt:lpstr>
      <vt:lpstr>Monotype Corsiva</vt:lpstr>
      <vt:lpstr>Comic Sans MS</vt:lpstr>
      <vt:lpstr>Wingdings 2</vt:lpstr>
      <vt:lpstr>Monotype Sorts</vt:lpstr>
      <vt:lpstr>Wingdings</vt:lpstr>
      <vt:lpstr>Times New Roman</vt:lpstr>
      <vt:lpstr>Kartika</vt:lpstr>
      <vt:lpstr>Microsoft YaHei</vt:lpstr>
      <vt:lpstr>Arial Unicode MS</vt:lpstr>
      <vt:lpstr>Ofis Teması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TURBO A.Ş.</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 C</dc:creator>
  <cp:lastModifiedBy>Okan</cp:lastModifiedBy>
  <cp:revision>66</cp:revision>
  <dcterms:created xsi:type="dcterms:W3CDTF">2012-08-05T11:34:53Z</dcterms:created>
  <dcterms:modified xsi:type="dcterms:W3CDTF">2021-04-13T19:48:27Z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1033-11.2.0.10101</vt:lpwstr>
  </property>
</Properties>
</file>