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6"/>
  </p:notesMasterIdLst>
  <p:handoutMasterIdLst>
    <p:handoutMasterId r:id="rId21"/>
  </p:handoutMasterIdLst>
  <p:sldIdLst>
    <p:sldId id="273" r:id="rId3"/>
    <p:sldId id="274" r:id="rId4"/>
    <p:sldId id="275" r:id="rId5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</p:sldIdLst>
  <p:sldSz cx="12192000" cy="6858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Yazar" initials="Y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clrMru>
    <a:srgbClr val="AE027D"/>
    <a:srgbClr val="0000CC"/>
    <a:srgbClr val="339933"/>
    <a:srgbClr val="006600"/>
    <a:srgbClr val="CC0000"/>
    <a:srgbClr val="A88608"/>
    <a:srgbClr val="218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0" autoAdjust="0"/>
    <p:restoredTop sz="99856" autoAdjust="0"/>
  </p:normalViewPr>
  <p:slideViewPr>
    <p:cSldViewPr snapToGrid="0">
      <p:cViewPr>
        <p:scale>
          <a:sx n="90" d="100"/>
          <a:sy n="90" d="100"/>
        </p:scale>
        <p:origin x="-126" y="-15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4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1048679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tr-TR" smtClean="0"/>
            </a:fld>
            <a:endParaRPr lang="tr-TR" dirty="0"/>
          </a:p>
        </p:txBody>
      </p:sp>
      <p:sp>
        <p:nvSpPr>
          <p:cNvPr id="1048680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1048681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 lang="tr-TR" smtClean="0"/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104867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tr-TR" smtClean="0"/>
            </a:fld>
            <a:endParaRPr lang="tr-TR" dirty="0"/>
          </a:p>
        </p:txBody>
      </p:sp>
      <p:sp>
        <p:nvSpPr>
          <p:cNvPr id="104867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p>
            <a:endParaRPr lang="tr-TR" dirty="0"/>
          </a:p>
        </p:txBody>
      </p:sp>
      <p:sp>
        <p:nvSpPr>
          <p:cNvPr id="104867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/>
            <a:r>
              <a:rPr lang="tr-TR" dirty="0"/>
              <a:t>Asıl metin stillerini düzenlemek için tıklatın</a:t>
            </a:r>
            <a:endParaRPr lang="tr-TR" dirty="0"/>
          </a:p>
          <a:p>
            <a:pPr lvl="1"/>
            <a:r>
              <a:rPr lang="tr-TR" dirty="0"/>
              <a:t>İkinci düzey</a:t>
            </a:r>
            <a:endParaRPr lang="tr-TR" dirty="0"/>
          </a:p>
          <a:p>
            <a:pPr lvl="2"/>
            <a:r>
              <a:rPr lang="tr-TR" dirty="0"/>
              <a:t>Üçüncü düzey</a:t>
            </a:r>
            <a:endParaRPr lang="tr-TR" dirty="0"/>
          </a:p>
          <a:p>
            <a:pPr lvl="3"/>
            <a:r>
              <a:rPr lang="tr-TR" dirty="0"/>
              <a:t>Dördüncü düzey</a:t>
            </a:r>
            <a:endParaRPr lang="tr-TR" dirty="0"/>
          </a:p>
          <a:p>
            <a:pPr lvl="4"/>
            <a:r>
              <a:rPr lang="tr-TR" dirty="0"/>
              <a:t>Beşinci düzey</a:t>
            </a:r>
            <a:endParaRPr lang="tr-TR" dirty="0"/>
          </a:p>
        </p:txBody>
      </p:sp>
      <p:sp>
        <p:nvSpPr>
          <p:cNvPr id="104867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104867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 lang="tr-TR" smtClean="0"/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01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02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C8DC57A8-AE18-4654-B6AF-04B3577165BE}" type="slidenum">
              <a:rPr lang="tr-TR" smtClean="0"/>
            </a:fld>
            <a:endParaRPr 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Başlık 1"/>
          <p:cNvSpPr>
            <a:spLocks noGrp="1"/>
          </p:cNvSpPr>
          <p:nvPr>
            <p:ph type="ctrTitle" hasCustomPrompt="1"/>
          </p:nvPr>
        </p:nvSpPr>
        <p:spPr>
          <a:xfrm>
            <a:off x="914400" y="2130432"/>
            <a:ext cx="10363200" cy="1470025"/>
          </a:xfrm>
        </p:spPr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588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1048589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F7E110D-A433-481F-880F-19B3AE62ACF8}" type="datetimeFigureOut">
              <a:rPr lang="tr-TR" smtClean="0"/>
            </a:fld>
            <a:endParaRPr lang="tr-TR"/>
          </a:p>
        </p:txBody>
      </p:sp>
      <p:sp>
        <p:nvSpPr>
          <p:cNvPr id="1048590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/>
          </a:p>
        </p:txBody>
      </p:sp>
      <p:sp>
        <p:nvSpPr>
          <p:cNvPr id="1048591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4CBA6B-A98B-4B76-8587-6A7686771013}" type="slidenum">
              <a:rPr lang="tr-TR" smtClean="0"/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51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5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5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5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11785600" y="274645"/>
            <a:ext cx="3657600" cy="5851525"/>
          </a:xfrm>
        </p:spPr>
        <p:txBody>
          <a:bodyPr vert="eaVert"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40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41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42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43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582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58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58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58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Başlık 1"/>
          <p:cNvSpPr>
            <a:spLocks noGrp="1"/>
          </p:cNvSpPr>
          <p:nvPr>
            <p:ph type="title" hasCustomPrompt="1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30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31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F7E110D-A433-481F-880F-19B3AE62ACF8}" type="datetimeFigureOut">
              <a:rPr lang="tr-TR" smtClean="0"/>
            </a:fld>
            <a:endParaRPr lang="tr-TR"/>
          </a:p>
        </p:txBody>
      </p:sp>
      <p:sp>
        <p:nvSpPr>
          <p:cNvPr id="1048632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/>
          </a:p>
        </p:txBody>
      </p:sp>
      <p:sp>
        <p:nvSpPr>
          <p:cNvPr id="1048633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4CBA6B-A98B-4B76-8587-6A7686771013}" type="slidenum">
              <a:rPr lang="tr-TR" smtClean="0"/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594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595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596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597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598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Başlık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</p:spPr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56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57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58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59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60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61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62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Başlık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36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37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38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64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65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Başlık 1"/>
          <p:cNvSpPr>
            <a:spLocks noGrp="1"/>
          </p:cNvSpPr>
          <p:nvPr>
            <p:ph type="title" hasCustomPrompt="1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67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68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69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70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71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Başlık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645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1048646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1048647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648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tr-TR" dirty="0"/>
          </a:p>
        </p:txBody>
      </p:sp>
      <p:sp>
        <p:nvSpPr>
          <p:cNvPr id="1048649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1048577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578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99945-0A15-4715-AB6C-F5E56CF20F70}" type="datetimeFigureOut">
              <a:rPr lang="tr-TR" smtClean="0"/>
            </a:fld>
            <a:endParaRPr lang="tr-TR" dirty="0"/>
          </a:p>
        </p:txBody>
      </p:sp>
      <p:sp>
        <p:nvSpPr>
          <p:cNvPr id="1048579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048580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B156B-59AE-415F-B24B-8756D48BB977}" type="slidenum">
              <a:rPr lang="tr-TR" smtClean="0"/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İçerik Yer Tutucusu 2"/>
          <p:cNvSpPr>
            <a:spLocks noGrp="1"/>
          </p:cNvSpPr>
          <p:nvPr>
            <p:ph idx="1"/>
          </p:nvPr>
        </p:nvSpPr>
        <p:spPr>
          <a:xfrm>
            <a:off x="609600" y="308344"/>
            <a:ext cx="10972800" cy="6337005"/>
          </a:xfrm>
        </p:spPr>
        <p:txBody>
          <a:bodyPr>
            <a:normAutofit/>
          </a:bodyPr>
          <a:p>
            <a:pPr marL="0" indent="0" algn="ctr">
              <a:buNone/>
            </a:pPr>
            <a:endParaRPr lang="tr-TR" sz="3000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tr-TR" sz="96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ÖZGÜVEN</a:t>
            </a:r>
            <a:endParaRPr lang="tr-TR" sz="9600" dirty="0" smtClean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tr-TR" sz="9600" dirty="0">
                <a:latin typeface="Arial Black" panose="020B0A04020102020204" pitchFamily="34" charset="0"/>
              </a:rPr>
              <a:t>&amp;</a:t>
            </a:r>
            <a:endParaRPr lang="tr-TR" sz="9600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tr-TR" sz="9600" dirty="0" smtClean="0">
                <a:solidFill>
                  <a:srgbClr val="339933"/>
                </a:solidFill>
                <a:latin typeface="Arial Black" panose="020B0A04020102020204" pitchFamily="34" charset="0"/>
              </a:rPr>
              <a:t>SORUMLULUK</a:t>
            </a:r>
            <a:endParaRPr lang="tr-TR" sz="9600" dirty="0">
              <a:solidFill>
                <a:srgbClr val="339933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Başlık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479735"/>
          </a:xfrm>
        </p:spPr>
        <p:txBody>
          <a:bodyPr>
            <a:normAutofit/>
          </a:bodyPr>
          <a:p>
            <a:r>
              <a:rPr lang="tr-TR" sz="3900" u="sng" kern="0" dirty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br>
              <a:rPr lang="tr-TR" sz="3900" u="sng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r>
              <a:rPr lang="tr-TR" sz="3900" u="sng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</a:t>
            </a: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İÇİN</a:t>
            </a:r>
            <a:endParaRPr lang="tr-TR" dirty="0"/>
          </a:p>
        </p:txBody>
      </p:sp>
      <p:sp>
        <p:nvSpPr>
          <p:cNvPr id="1048616" name="İçerik Yer Tutucusu 2"/>
          <p:cNvSpPr>
            <a:spLocks noGrp="1"/>
          </p:cNvSpPr>
          <p:nvPr>
            <p:ph idx="1"/>
          </p:nvPr>
        </p:nvSpPr>
        <p:spPr>
          <a:xfrm>
            <a:off x="524540" y="2142466"/>
            <a:ext cx="10972800" cy="4598576"/>
          </a:xfrm>
        </p:spPr>
        <p:txBody>
          <a:bodyPr>
            <a:normAutofit fontScale="95000" lnSpcReduction="10000"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13-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BAŞKALARI YANINDA</a:t>
            </a:r>
            <a:r>
              <a:rPr lang="tr-TR" sz="3600" b="1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ONU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KÜÇÜK </a:t>
            </a:r>
            <a:endParaRPr lang="tr-TR" sz="36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DÜŞÜRMEYİN</a:t>
            </a:r>
            <a:b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14-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ONUN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BAŞARISIZLIKLARINI </a:t>
            </a:r>
            <a:endParaRPr lang="tr-TR" sz="36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BÜYÜTMEYİN</a:t>
            </a:r>
            <a:b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15-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KESİNLİKLE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BAŞKALARI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İLE ONU </a:t>
            </a:r>
            <a:endParaRPr lang="tr-TR" sz="36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KIYASLAMAYIN</a:t>
            </a:r>
            <a:b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sz="20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endParaRPr lang="tr-TR" sz="20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endParaRPr lang="tr-TR" sz="20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endParaRPr lang="tr-TR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endParaRPr lang="tr-TR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Başlık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532897"/>
          </a:xfrm>
        </p:spPr>
        <p:txBody>
          <a:bodyPr>
            <a:normAutofit/>
          </a:bodyPr>
          <a:p>
            <a:r>
              <a:rPr lang="tr-TR" sz="3900" u="sng" kern="0" dirty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br>
              <a:rPr lang="tr-TR" sz="3900" u="sng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r>
              <a:rPr lang="tr-TR" sz="3900" u="sng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</a:t>
            </a: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İÇİN</a:t>
            </a:r>
            <a:endParaRPr lang="tr-TR" dirty="0"/>
          </a:p>
        </p:txBody>
      </p:sp>
      <p:sp>
        <p:nvSpPr>
          <p:cNvPr id="1048618" name="İçerik Yer Tutucusu 2"/>
          <p:cNvSpPr>
            <a:spLocks noGrp="1"/>
          </p:cNvSpPr>
          <p:nvPr>
            <p:ph idx="1"/>
          </p:nvPr>
        </p:nvSpPr>
        <p:spPr>
          <a:xfrm>
            <a:off x="620233" y="2195629"/>
            <a:ext cx="11405190" cy="4525963"/>
          </a:xfrm>
        </p:spPr>
        <p:txBody>
          <a:bodyPr>
            <a:normAutofit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16-</a:t>
            </a:r>
            <a: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KABİLİYETLERİNİ</a:t>
            </a:r>
            <a: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FARKEDİN VE TEŞVİK EDİN</a:t>
            </a:r>
            <a:b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17-</a:t>
            </a:r>
            <a: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ONU </a:t>
            </a:r>
            <a:r>
              <a:rPr lang="tr-TR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SOSYAL ORTAMLARDA </a:t>
            </a:r>
            <a: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BULUNMAYA </a:t>
            </a:r>
            <a:endParaRPr lang="tr-TR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  </a:t>
            </a:r>
            <a:r>
              <a:rPr lang="tr-TR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CESARETLENDİRİN</a:t>
            </a:r>
            <a:b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18-</a:t>
            </a:r>
            <a: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TOPLULUK İÇERİSİNDE </a:t>
            </a:r>
            <a:r>
              <a:rPr lang="tr-TR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SÖZ ALMASINI </a:t>
            </a:r>
            <a:endParaRPr lang="tr-TR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  </a:t>
            </a:r>
            <a:r>
              <a:rPr lang="tr-TR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TEŞVİK </a:t>
            </a:r>
            <a: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EDİN</a:t>
            </a:r>
            <a:br>
              <a:rPr lang="tr-TR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Başlık 1"/>
          <p:cNvSpPr>
            <a:spLocks noGrp="1"/>
          </p:cNvSpPr>
          <p:nvPr>
            <p:ph type="title"/>
          </p:nvPr>
        </p:nvSpPr>
        <p:spPr>
          <a:xfrm>
            <a:off x="588335" y="189577"/>
            <a:ext cx="10972800" cy="1617958"/>
          </a:xfrm>
        </p:spPr>
        <p:txBody>
          <a:bodyPr/>
          <a:p>
            <a:r>
              <a:rPr lang="tr-TR" sz="3900" u="sng" kern="0" dirty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b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İÇİN</a:t>
            </a:r>
            <a:endParaRPr lang="tr-TR" dirty="0"/>
          </a:p>
        </p:txBody>
      </p:sp>
      <p:sp>
        <p:nvSpPr>
          <p:cNvPr id="1048620" name="İçerik Yer Tutucusu 2"/>
          <p:cNvSpPr>
            <a:spLocks noGrp="1"/>
          </p:cNvSpPr>
          <p:nvPr>
            <p:ph idx="1"/>
          </p:nvPr>
        </p:nvSpPr>
        <p:spPr>
          <a:xfrm>
            <a:off x="684028" y="1945758"/>
            <a:ext cx="11235070" cy="4743937"/>
          </a:xfrm>
        </p:spPr>
        <p:txBody>
          <a:bodyPr>
            <a:normAutofit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19-</a:t>
            </a:r>
            <a:r>
              <a:rPr lang="tr-TR" sz="3600" b="1" kern="0" dirty="0">
                <a:latin typeface="Arial Black" panose="020B0A04020102020204" pitchFamily="34" charset="0"/>
              </a:rPr>
              <a:t> ONU ÇOCUK OLARAK GÖRMEYİP , </a:t>
            </a:r>
            <a:endParaRPr lang="tr-TR" sz="3600" b="1" kern="0" dirty="0" smtClean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VARLIĞINI </a:t>
            </a:r>
            <a:r>
              <a:rPr lang="tr-TR" sz="3600" b="1" kern="0" dirty="0">
                <a:latin typeface="Arial Black" panose="020B0A04020102020204" pitchFamily="34" charset="0"/>
              </a:rPr>
              <a:t>ÖNEMSEYİN</a:t>
            </a:r>
            <a:br>
              <a:rPr lang="tr-TR" sz="3600" b="1" kern="0" dirty="0">
                <a:latin typeface="Arial Black" panose="020B0A04020102020204" pitchFamily="34" charset="0"/>
              </a:rPr>
            </a:br>
            <a:endParaRPr lang="tr-TR" sz="36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20-</a:t>
            </a:r>
            <a:r>
              <a:rPr lang="tr-TR" sz="3600" b="1" kern="0" dirty="0">
                <a:latin typeface="Arial Black" panose="020B0A04020102020204" pitchFamily="34" charset="0"/>
              </a:rPr>
              <a:t> YAŞINA UYGUN 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OYUN</a:t>
            </a:r>
            <a:r>
              <a:rPr lang="tr-TR" sz="3600" b="1" kern="0" dirty="0" smtClean="0">
                <a:latin typeface="Arial Black" panose="020B0A04020102020204" pitchFamily="34" charset="0"/>
              </a:rPr>
              <a:t> FAALİYETLERİNİ </a:t>
            </a:r>
            <a:endParaRPr lang="tr-TR" sz="3600" b="1" kern="0" dirty="0" smtClean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 </a:t>
            </a:r>
            <a:r>
              <a:rPr lang="tr-TR" sz="3600" b="1" kern="0" dirty="0" smtClean="0">
                <a:latin typeface="Arial Black" panose="020B0A04020102020204" pitchFamily="34" charset="0"/>
              </a:rPr>
              <a:t>DESTEKLEYİN</a:t>
            </a:r>
            <a:br>
              <a:rPr lang="tr-TR" sz="3600" b="1" kern="0" dirty="0">
                <a:latin typeface="Arial Black" panose="020B0A04020102020204" pitchFamily="34" charset="0"/>
              </a:rPr>
            </a:br>
            <a:endParaRPr lang="tr-TR" sz="36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21-</a:t>
            </a:r>
            <a:r>
              <a:rPr lang="tr-TR" sz="3600" b="1" kern="0" dirty="0">
                <a:latin typeface="Arial Black" panose="020B0A04020102020204" pitchFamily="34" charset="0"/>
              </a:rPr>
              <a:t> ONU SIK SIK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SEVDİĞİNİZİ</a:t>
            </a:r>
            <a:r>
              <a:rPr lang="tr-TR" sz="3600" b="1" kern="0" dirty="0">
                <a:latin typeface="Arial Black" panose="020B0A04020102020204" pitchFamily="34" charset="0"/>
              </a:rPr>
              <a:t> SÖYLEYİN</a:t>
            </a:r>
            <a:br>
              <a:rPr lang="tr-TR" sz="3600" b="1" kern="0" dirty="0">
                <a:latin typeface="Arial Black" panose="020B0A04020102020204" pitchFamily="34" charset="0"/>
              </a:rPr>
            </a:br>
            <a:endParaRPr lang="tr-TR" sz="15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endParaRPr lang="tr-TR" sz="3600" b="1" kern="0" dirty="0">
              <a:latin typeface="Arial Black" panose="020B0A0402010202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94674"/>
          </a:xfrm>
        </p:spPr>
        <p:txBody>
          <a:bodyPr>
            <a:normAutofit/>
          </a:bodyPr>
          <a:p>
            <a:r>
              <a:rPr lang="tr-TR" sz="3900" u="sng" kern="0" dirty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b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İÇİN</a:t>
            </a:r>
            <a:endParaRPr lang="tr-TR" dirty="0"/>
          </a:p>
        </p:txBody>
      </p:sp>
      <p:sp>
        <p:nvSpPr>
          <p:cNvPr id="1048622" name="İçerik Yer Tutucusu 2"/>
          <p:cNvSpPr>
            <a:spLocks noGrp="1"/>
          </p:cNvSpPr>
          <p:nvPr>
            <p:ph idx="1"/>
          </p:nvPr>
        </p:nvSpPr>
        <p:spPr>
          <a:xfrm>
            <a:off x="350874" y="2184996"/>
            <a:ext cx="11685181" cy="4525963"/>
          </a:xfrm>
        </p:spPr>
        <p:txBody>
          <a:bodyPr>
            <a:normAutofit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22-</a:t>
            </a:r>
            <a:r>
              <a:rPr lang="tr-TR" sz="3600" b="1" kern="0" dirty="0">
                <a:latin typeface="Arial Black" panose="020B0A04020102020204" pitchFamily="34" charset="0"/>
              </a:rPr>
              <a:t> ONUN İÇİN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ÖNEMLİ OLAN </a:t>
            </a:r>
            <a:r>
              <a:rPr lang="tr-TR" sz="3600" b="1" kern="0" dirty="0">
                <a:latin typeface="Arial Black" panose="020B0A04020102020204" pitchFamily="34" charset="0"/>
              </a:rPr>
              <a:t>ŞEYLERE </a:t>
            </a:r>
            <a:endParaRPr lang="tr-TR" sz="3600" b="1" kern="0" dirty="0" smtClean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latin typeface="Arial Black" panose="020B0A04020102020204" pitchFamily="34" charset="0"/>
              </a:rPr>
              <a:t>SİZDE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ÖNEM</a:t>
            </a:r>
            <a:r>
              <a:rPr lang="tr-TR" sz="3600" b="1" kern="0" dirty="0">
                <a:latin typeface="Arial Black" panose="020B0A04020102020204" pitchFamily="34" charset="0"/>
              </a:rPr>
              <a:t> VERİN</a:t>
            </a:r>
            <a:br>
              <a:rPr lang="tr-TR" sz="3600" b="1" kern="0" dirty="0">
                <a:latin typeface="Arial Black" panose="020B0A04020102020204" pitchFamily="34" charset="0"/>
              </a:rPr>
            </a:br>
            <a:endParaRPr lang="tr-TR" sz="36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23-</a:t>
            </a:r>
            <a:r>
              <a:rPr lang="tr-TR" sz="3600" b="1" kern="0" dirty="0">
                <a:latin typeface="Arial Black" panose="020B0A04020102020204" pitchFamily="34" charset="0"/>
              </a:rPr>
              <a:t> ONUN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ÖNEMLİ GÜNLERİNİ </a:t>
            </a:r>
            <a:r>
              <a:rPr lang="tr-TR" sz="3600" b="1" kern="0" dirty="0">
                <a:latin typeface="Arial Black" panose="020B0A04020102020204" pitchFamily="34" charset="0"/>
              </a:rPr>
              <a:t>UNUTMAYIN</a:t>
            </a:r>
            <a:br>
              <a:rPr lang="tr-TR" sz="3600" b="1" kern="0" dirty="0">
                <a:latin typeface="Arial Black" panose="020B0A04020102020204" pitchFamily="34" charset="0"/>
              </a:rPr>
            </a:br>
            <a:endParaRPr lang="tr-TR" sz="36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24-</a:t>
            </a:r>
            <a:r>
              <a:rPr lang="tr-TR" sz="3600" b="1" kern="0" dirty="0">
                <a:latin typeface="Arial Black" panose="020B0A04020102020204" pitchFamily="34" charset="0"/>
              </a:rPr>
              <a:t> AİLE İÇİN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VAZGEÇİLMEZ BİR KİŞİ </a:t>
            </a:r>
            <a:endParaRPr lang="tr-TR" sz="3600" b="1" kern="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latin typeface="Arial Black" panose="020B0A04020102020204" pitchFamily="34" charset="0"/>
              </a:rPr>
              <a:t>OLDUĞUNUN </a:t>
            </a:r>
            <a:r>
              <a:rPr lang="tr-TR" sz="3600" b="1" kern="0" dirty="0">
                <a:latin typeface="Arial Black" panose="020B0A04020102020204" pitchFamily="34" charset="0"/>
              </a:rPr>
              <a:t>ALTINI ÇİZİN </a:t>
            </a:r>
            <a:endParaRPr lang="tr-TR" sz="3600" b="1" kern="0" dirty="0">
              <a:latin typeface="Arial Black" panose="020B0A04020102020204" pitchFamily="34" charset="0"/>
            </a:endParaRPr>
          </a:p>
          <a:p>
            <a:endParaRPr lang="tr-TR" sz="36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447836"/>
          </a:xfrm>
        </p:spPr>
        <p:txBody>
          <a:bodyPr>
            <a:normAutofit/>
          </a:bodyPr>
          <a:p>
            <a:r>
              <a:rPr lang="tr-TR" sz="3900" u="sng" kern="0" dirty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b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İÇİN</a:t>
            </a:r>
            <a:endParaRPr lang="tr-TR" dirty="0"/>
          </a:p>
        </p:txBody>
      </p:sp>
      <p:sp>
        <p:nvSpPr>
          <p:cNvPr id="1048624" name="İçerik Yer Tutucusu 2"/>
          <p:cNvSpPr>
            <a:spLocks noGrp="1"/>
          </p:cNvSpPr>
          <p:nvPr>
            <p:ph idx="1"/>
          </p:nvPr>
        </p:nvSpPr>
        <p:spPr>
          <a:xfrm>
            <a:off x="765543" y="2169042"/>
            <a:ext cx="10271051" cy="4444409"/>
          </a:xfrm>
        </p:spPr>
        <p:txBody>
          <a:bodyPr>
            <a:normAutofit fontScale="96875" lnSpcReduction="20000"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25-</a:t>
            </a: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prstClr val="black"/>
                </a:solidFill>
                <a:latin typeface="Arial Black" panose="020B0A04020102020204" pitchFamily="34" charset="0"/>
              </a:rPr>
              <a:t>YAPMASI </a:t>
            </a:r>
            <a:r>
              <a:rPr lang="tr-TR" sz="3600" b="1" kern="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GEREKEN </a:t>
            </a:r>
            <a:r>
              <a:rPr lang="tr-TR" sz="3600" b="1" kern="0" dirty="0" smtClean="0">
                <a:latin typeface="Arial Black" panose="020B0A04020102020204" pitchFamily="34" charset="0"/>
              </a:rPr>
              <a:t>ONUN YERİNE</a:t>
            </a:r>
            <a:endParaRPr lang="tr-TR" sz="3600" b="1" kern="0" dirty="0" smtClean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latin typeface="Arial Black" panose="020B0A04020102020204" pitchFamily="34" charset="0"/>
              </a:rPr>
              <a:t>ŞEYLERİ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SİZ YAPMAYIN</a:t>
            </a:r>
            <a:br>
              <a:rPr lang="tr-TR" sz="3600" b="1" kern="0" dirty="0">
                <a:latin typeface="Arial Black" panose="020B0A04020102020204" pitchFamily="34" charset="0"/>
              </a:rPr>
            </a:br>
            <a:endParaRPr lang="tr-TR" sz="36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26-</a:t>
            </a:r>
            <a:r>
              <a:rPr lang="tr-TR" sz="3600" b="1" kern="0" dirty="0">
                <a:latin typeface="Arial Black" panose="020B0A04020102020204" pitchFamily="34" charset="0"/>
              </a:rPr>
              <a:t> ONUN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AİLE İÇİ </a:t>
            </a:r>
            <a:r>
              <a:rPr lang="tr-TR" sz="3600" b="1" kern="0" dirty="0" smtClean="0">
                <a:latin typeface="Arial Black" panose="020B0A04020102020204" pitchFamily="34" charset="0"/>
              </a:rPr>
              <a:t>BAĞLARININ </a:t>
            </a:r>
            <a:endParaRPr lang="tr-TR" sz="3600" b="1" kern="0" dirty="0" smtClean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 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KUVVETLENMESİNİ</a:t>
            </a:r>
            <a:r>
              <a:rPr lang="tr-TR" sz="3600" b="1" kern="0" dirty="0" smtClean="0"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latin typeface="Arial Black" panose="020B0A04020102020204" pitchFamily="34" charset="0"/>
              </a:rPr>
              <a:t>SAĞLAYIN</a:t>
            </a:r>
            <a:br>
              <a:rPr lang="tr-TR" sz="3600" b="1" kern="0" dirty="0">
                <a:latin typeface="Arial Black" panose="020B0A04020102020204" pitchFamily="34" charset="0"/>
              </a:rPr>
            </a:br>
            <a:endParaRPr lang="tr-TR" sz="36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27-</a:t>
            </a:r>
            <a:r>
              <a:rPr lang="tr-TR" sz="3600" b="1" kern="0" dirty="0">
                <a:latin typeface="Arial Black" panose="020B0A04020102020204" pitchFamily="34" charset="0"/>
              </a:rPr>
              <a:t> OLAYLARI HEP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O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LUMSUZ </a:t>
            </a:r>
            <a:endParaRPr lang="tr-TR" sz="3600" b="1" kern="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latin typeface="Arial Black" panose="020B0A04020102020204" pitchFamily="34" charset="0"/>
              </a:rPr>
              <a:t>DEĞERLENDİRMEYİN</a:t>
            </a:r>
            <a:br>
              <a:rPr lang="tr-TR" sz="3600" b="1" kern="0" dirty="0">
                <a:latin typeface="Arial Black" panose="020B0A04020102020204" pitchFamily="34" charset="0"/>
              </a:rPr>
            </a:br>
            <a:endParaRPr lang="tr-TR" sz="3600" b="1" kern="0" dirty="0">
              <a:latin typeface="Arial Black" panose="020B0A0402010202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415940"/>
          </a:xfrm>
        </p:spPr>
        <p:txBody>
          <a:bodyPr>
            <a:normAutofit/>
          </a:bodyPr>
          <a:p>
            <a:r>
              <a:rPr lang="tr-TR" sz="3900" u="sng" kern="0" dirty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b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İÇİN</a:t>
            </a:r>
            <a:endParaRPr lang="tr-TR" dirty="0"/>
          </a:p>
        </p:txBody>
      </p:sp>
      <p:sp>
        <p:nvSpPr>
          <p:cNvPr id="1048626" name="İçerik Yer Tutucusu 2"/>
          <p:cNvSpPr>
            <a:spLocks noGrp="1"/>
          </p:cNvSpPr>
          <p:nvPr>
            <p:ph idx="1"/>
          </p:nvPr>
        </p:nvSpPr>
        <p:spPr>
          <a:xfrm>
            <a:off x="233917" y="1871331"/>
            <a:ext cx="11653282" cy="4688958"/>
          </a:xfrm>
        </p:spPr>
        <p:txBody>
          <a:bodyPr>
            <a:noAutofit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28-</a:t>
            </a:r>
            <a:r>
              <a:rPr lang="tr-TR" sz="3600" b="1" kern="0" dirty="0">
                <a:latin typeface="Arial Black" panose="020B0A04020102020204" pitchFamily="34" charset="0"/>
              </a:rPr>
              <a:t> ONUN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OKUL HAYATINA VE EĞİTİMİNE </a:t>
            </a:r>
            <a:endParaRPr lang="tr-TR" sz="3600" b="1" kern="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latin typeface="Arial Black" panose="020B0A04020102020204" pitchFamily="34" charset="0"/>
              </a:rPr>
              <a:t>ÖNEM VERİN</a:t>
            </a:r>
            <a:endParaRPr lang="tr-TR" sz="36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endParaRPr lang="tr-TR" sz="20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29-</a:t>
            </a:r>
            <a:r>
              <a:rPr lang="tr-TR" sz="3600" b="1" kern="0" dirty="0">
                <a:latin typeface="Arial Black" panose="020B0A04020102020204" pitchFamily="34" charset="0"/>
              </a:rPr>
              <a:t> SADECE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ONUN İÇİN </a:t>
            </a:r>
            <a:r>
              <a:rPr lang="tr-TR" sz="3600" b="1" kern="0" dirty="0">
                <a:latin typeface="Arial Black" panose="020B0A04020102020204" pitchFamily="34" charset="0"/>
              </a:rPr>
              <a:t>AYIRDIĞINIZ </a:t>
            </a:r>
            <a:endParaRPr lang="tr-TR" sz="3600" b="1" kern="0" dirty="0" smtClean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ZAMANLAR</a:t>
            </a:r>
            <a:r>
              <a:rPr lang="tr-TR" sz="3600" b="1" kern="0" dirty="0" smtClean="0">
                <a:latin typeface="Arial Black" panose="020B0A04020102020204" pitchFamily="34" charset="0"/>
              </a:rPr>
              <a:t> OLSUN</a:t>
            </a:r>
            <a:endParaRPr lang="tr-TR" sz="36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endParaRPr lang="tr-TR" sz="2000" b="1" kern="0" dirty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30-</a:t>
            </a:r>
            <a:r>
              <a:rPr lang="tr-TR" sz="3600" b="1" kern="0" dirty="0">
                <a:latin typeface="Arial Black" panose="020B0A04020102020204" pitchFamily="34" charset="0"/>
              </a:rPr>
              <a:t> ONUNLA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BERABER</a:t>
            </a:r>
            <a:r>
              <a:rPr lang="tr-TR" sz="3600" b="1" kern="0" dirty="0">
                <a:latin typeface="Arial Black" panose="020B0A04020102020204" pitchFamily="34" charset="0"/>
              </a:rPr>
              <a:t> SOSYAL </a:t>
            </a:r>
            <a:endParaRPr lang="tr-TR" sz="3600" b="1" kern="0" dirty="0" smtClean="0"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latin typeface="Arial Black" panose="020B0A04020102020204" pitchFamily="34" charset="0"/>
              </a:rPr>
              <a:t>AKTİVİTELERDE </a:t>
            </a:r>
            <a:r>
              <a:rPr lang="tr-TR" sz="3600" b="1" kern="0" dirty="0">
                <a:latin typeface="Arial Black" panose="020B0A04020102020204" pitchFamily="34" charset="0"/>
              </a:rPr>
              <a:t>BULUNUN </a:t>
            </a:r>
            <a:endParaRPr lang="tr-TR" sz="3600" b="1" kern="0" dirty="0">
              <a:latin typeface="Arial Black" panose="020B0A04020102020204" pitchFamily="34" charset="0"/>
            </a:endParaRPr>
          </a:p>
          <a:p>
            <a:endParaRPr lang="tr-TR" sz="36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Başlık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575427"/>
          </a:xfrm>
        </p:spPr>
        <p:txBody>
          <a:bodyPr/>
          <a:p>
            <a:r>
              <a:rPr lang="tr-TR" sz="3900" u="sng" kern="0" dirty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br>
              <a:rPr lang="tr-TR" sz="39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r>
              <a:rPr lang="tr-TR" sz="39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İÇİN</a:t>
            </a:r>
            <a:endParaRPr lang="tr-TR" dirty="0"/>
          </a:p>
        </p:txBody>
      </p:sp>
      <p:sp>
        <p:nvSpPr>
          <p:cNvPr id="1048682" name="Text Box 1048681"/>
          <p:cNvSpPr txBox="1"/>
          <p:nvPr/>
        </p:nvSpPr>
        <p:spPr>
          <a:xfrm>
            <a:off x="4096000" y="3219450"/>
            <a:ext cx="4000000" cy="1767839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Bafra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İsmail Ahıskalı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Mesleki Eğitim</a:t>
            </a:r>
            <a:endParaRPr lang="tr-TR" sz="2800">
              <a:solidFill>
                <a:srgbClr val="000000"/>
              </a:solidFill>
            </a:endParaRPr>
          </a:p>
          <a:p>
            <a:pPr algn="l"/>
            <a:r>
              <a:rPr lang="en-US" altLang="en-US" sz="2800">
                <a:solidFill>
                  <a:srgbClr val="000000"/>
                </a:solidFill>
              </a:rPr>
              <a:t>Merkezi</a:t>
            </a:r>
            <a:endParaRPr lang="tr-TR" sz="2800">
              <a:solidFill>
                <a:srgbClr val="000000"/>
              </a:solidFill>
            </a:endParaRPr>
          </a:p>
          <a:p>
            <a:r>
              <a:rPr lang="en-US" altLang="en-US" sz="2800">
                <a:solidFill>
                  <a:srgbClr val="000000"/>
                </a:solidFill>
              </a:rPr>
              <a:t>Rehberlik Servisi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endParaRPr lang="tr-TR" sz="2800">
              <a:solidFill>
                <a:srgbClr val="000000"/>
              </a:solidFill>
            </a:endParaRPr>
          </a:p>
        </p:txBody>
      </p:sp>
      <p:sp>
        <p:nvSpPr>
          <p:cNvPr id="1048628" name="İçerik Yer Tutucusu 2"/>
          <p:cNvSpPr>
            <a:spLocks noGrp="1"/>
          </p:cNvSpPr>
          <p:nvPr>
            <p:ph idx="1"/>
          </p:nvPr>
        </p:nvSpPr>
        <p:spPr>
          <a:xfrm>
            <a:off x="361507" y="2020186"/>
            <a:ext cx="11685181" cy="4699591"/>
          </a:xfrm>
        </p:spPr>
        <p:txBody>
          <a:bodyPr>
            <a:noAutofit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2800" b="1" kern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31-</a:t>
            </a:r>
            <a:r>
              <a:rPr lang="tr-TR" sz="2800" b="1" kern="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tr-TR" sz="28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YANLIŞ </a:t>
            </a:r>
            <a:r>
              <a:rPr lang="tr-TR" sz="20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VE UYGUNSUZ </a:t>
            </a:r>
            <a: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CEZALANDIRMADAN KAÇININ</a:t>
            </a:r>
            <a:b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endParaRPr lang="tr-TR" sz="2000" b="1" kern="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20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32-</a:t>
            </a:r>
            <a: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 ONDAN BEKLENTİLERİNİZ </a:t>
            </a:r>
            <a:r>
              <a:rPr lang="tr-TR" sz="20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ÇOK AŞIRI</a:t>
            </a:r>
            <a: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 OLMASIN</a:t>
            </a:r>
            <a:b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endParaRPr lang="tr-TR" sz="2000" b="1" kern="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20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33-</a:t>
            </a:r>
            <a: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 ONUN </a:t>
            </a:r>
            <a:r>
              <a:rPr lang="tr-TR" sz="20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FARKLI VE GELİŞMEKTE OLAN</a:t>
            </a:r>
            <a: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 KİŞİLİK YAPISI </a:t>
            </a:r>
            <a:endParaRPr lang="tr-TR" sz="2000" b="1" kern="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tr-TR" sz="2000" b="1" kern="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    OLDUĞUNU UNUTMAYIN</a:t>
            </a:r>
            <a:b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endParaRPr lang="tr-TR" sz="2000" b="1" kern="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20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34-</a:t>
            </a:r>
            <a: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 ONUN İÇİN </a:t>
            </a:r>
            <a:r>
              <a:rPr lang="tr-TR" sz="20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MUTLU VE HUZURLU </a:t>
            </a:r>
            <a: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BİR AİLE ORTAMI </a:t>
            </a:r>
            <a:endParaRPr lang="tr-TR" sz="2000" b="1" kern="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20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tr-TR" sz="2000" b="1" kern="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    SAĞLAYIN</a:t>
            </a:r>
            <a:br>
              <a:rPr lang="en-US" altLang="en-US" sz="2800" b="1" kern="0" dirty="0" smtClean="0">
                <a:solidFill>
                  <a:srgbClr val="000000"/>
                </a:solidFill>
                <a:latin typeface="Arial Black" panose="020B0A04020102020204" pitchFamily="34" charset="0"/>
              </a:rPr>
            </a:br>
            <a:r>
              <a:rPr lang="en-US" altLang="en-US" sz="2800" b="1" kern="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endParaRPr lang="tr-TR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Metin Yer Tutucusu 2"/>
          <p:cNvSpPr>
            <a:spLocks noGrp="1"/>
          </p:cNvSpPr>
          <p:nvPr>
            <p:ph type="body" idx="1"/>
          </p:nvPr>
        </p:nvSpPr>
        <p:spPr>
          <a:xfrm>
            <a:off x="2490470" y="1924685"/>
            <a:ext cx="8148320" cy="2815590"/>
          </a:xfrm>
        </p:spPr>
        <p:txBody>
          <a:bodyPr>
            <a:noAutofit/>
          </a:bodyPr>
          <a:p>
            <a:pPr algn="ctr"/>
            <a:r>
              <a:rPr lang="tr-TR" sz="3200" dirty="0">
                <a:solidFill>
                  <a:srgbClr val="0000CC"/>
                </a:solidFill>
                <a:latin typeface="Arial Black" panose="020B0A04020102020204" pitchFamily="34" charset="0"/>
              </a:rPr>
              <a:t>YASEMİN EROĞLU</a:t>
            </a:r>
            <a:endParaRPr lang="tr-TR" sz="3200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algn="ctr"/>
            <a:endParaRPr lang="tr-TR" sz="3200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algn="ctr"/>
            <a:r>
              <a:rPr lang="tr-TR" sz="3200" dirty="0">
                <a:solidFill>
                  <a:srgbClr val="0000CC"/>
                </a:solidFill>
                <a:latin typeface="Arial Black" panose="020B0A04020102020204" pitchFamily="34" charset="0"/>
              </a:rPr>
              <a:t>REHBER ÖĞRETMEN/PSİKOLOJİK DANIŞMAN</a:t>
            </a:r>
            <a:endParaRPr lang="tr-TR" sz="3200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Başlık 1"/>
          <p:cNvSpPr>
            <a:spLocks noGrp="1"/>
          </p:cNvSpPr>
          <p:nvPr>
            <p:ph type="ctrTitle"/>
          </p:nvPr>
        </p:nvSpPr>
        <p:spPr>
          <a:xfrm>
            <a:off x="2902688" y="191386"/>
            <a:ext cx="7145079" cy="4455042"/>
          </a:xfrm>
        </p:spPr>
        <p:txBody>
          <a:bodyPr>
            <a:noAutofit/>
          </a:bodyPr>
          <a:p>
            <a:pPr defTabSz="914400">
              <a:spcBef>
                <a:spcPts val="0"/>
              </a:spcBef>
              <a:buNone/>
            </a:pPr>
            <a:r>
              <a:rPr lang="tr-TR" sz="60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ÇOCUKLARDA </a:t>
            </a:r>
            <a:br>
              <a:rPr lang="tr-TR" sz="6000" dirty="0" smtClean="0">
                <a:solidFill>
                  <a:srgbClr val="0000CC"/>
                </a:solidFill>
                <a:latin typeface="Arial Black" panose="020B0A04020102020204" pitchFamily="34" charset="0"/>
              </a:rPr>
            </a:br>
            <a:r>
              <a:rPr lang="tr-TR" sz="6000" dirty="0" smtClean="0">
                <a:solidFill>
                  <a:srgbClr val="339933"/>
                </a:solidFill>
                <a:latin typeface="Arial Black" panose="020B0A04020102020204" pitchFamily="34" charset="0"/>
              </a:rPr>
              <a:t>ÖZGÜVEN</a:t>
            </a:r>
            <a:r>
              <a:rPr lang="tr-TR" sz="60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 </a:t>
            </a:r>
            <a:br>
              <a:rPr lang="tr-TR" sz="6000" dirty="0" smtClean="0">
                <a:solidFill>
                  <a:srgbClr val="0000CC"/>
                </a:solidFill>
                <a:latin typeface="Arial Black" panose="020B0A04020102020204" pitchFamily="34" charset="0"/>
              </a:rPr>
            </a:br>
            <a:r>
              <a:rPr lang="tr-TR" sz="6000" dirty="0" smtClean="0">
                <a:solidFill>
                  <a:srgbClr val="339933"/>
                </a:solidFill>
                <a:latin typeface="Arial Black" panose="020B0A04020102020204" pitchFamily="34" charset="0"/>
              </a:rPr>
              <a:t>GELİŞTİRME</a:t>
            </a:r>
            <a:r>
              <a:rPr lang="tr-TR" sz="60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 </a:t>
            </a:r>
            <a:br>
              <a:rPr lang="tr-TR" sz="6000" dirty="0" smtClean="0">
                <a:solidFill>
                  <a:srgbClr val="0000CC"/>
                </a:solidFill>
                <a:latin typeface="Arial Black" panose="020B0A04020102020204" pitchFamily="34" charset="0"/>
              </a:rPr>
            </a:br>
            <a:r>
              <a:rPr lang="tr-TR" sz="600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ve </a:t>
            </a:r>
            <a:br>
              <a:rPr lang="tr-TR" sz="6000" dirty="0" smtClean="0">
                <a:solidFill>
                  <a:srgbClr val="0000CC"/>
                </a:solidFill>
                <a:latin typeface="Arial Black" panose="020B0A04020102020204" pitchFamily="34" charset="0"/>
              </a:rPr>
            </a:br>
            <a:r>
              <a:rPr lang="tr-TR" sz="60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SORUMLULUK</a:t>
            </a:r>
            <a:endParaRPr lang="tr-TR" sz="6000" b="0" i="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2097152" name="Picture 2" descr="C:\Users\User\Desktop\cesaretingucu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6196" y="925031"/>
            <a:ext cx="2607638" cy="1945760"/>
          </a:xfrm>
          <a:prstGeom prst="rect">
            <a:avLst/>
          </a:prstGeom>
          <a:noFill/>
        </p:spPr>
      </p:pic>
      <p:pic>
        <p:nvPicPr>
          <p:cNvPr id="2097153" name="Picture 3" descr="C:\Users\User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07526" y="1010091"/>
            <a:ext cx="2147775" cy="2147779"/>
          </a:xfrm>
          <a:prstGeom prst="rect">
            <a:avLst/>
          </a:prstGeom>
          <a:noFill/>
        </p:spPr>
      </p:pic>
      <p:pic>
        <p:nvPicPr>
          <p:cNvPr id="2097154" name="Resim 5" descr="Çocuklarda Sorumluluk Duygusunun Gelişimi | Kudret Eren Yavuz | Uzman  Psikolojik Danışman - Psikoterapist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31349" y="5006117"/>
            <a:ext cx="2456122" cy="1594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5" name="Picture 4" descr="C:\Users\User\Desktop\252017183227.Dosya_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0726" y="4967205"/>
            <a:ext cx="2275367" cy="1633795"/>
          </a:xfrm>
          <a:prstGeom prst="rect">
            <a:avLst/>
          </a:prstGeom>
          <a:noFill/>
        </p:spPr>
      </p:pic>
      <p:pic>
        <p:nvPicPr>
          <p:cNvPr id="2097156" name="Picture 5" descr="C:\Users\User\Desktop\çocuklarda-sorumluluk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7054" y="4720856"/>
            <a:ext cx="3062175" cy="199891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Unvan 1"/>
          <p:cNvSpPr>
            <a:spLocks noGrp="1"/>
          </p:cNvSpPr>
          <p:nvPr>
            <p:ph type="title"/>
          </p:nvPr>
        </p:nvSpPr>
        <p:spPr>
          <a:xfrm>
            <a:off x="138223" y="285335"/>
            <a:ext cx="8304028" cy="6317484"/>
          </a:xfrm>
        </p:spPr>
        <p:txBody>
          <a:bodyPr>
            <a:normAutofit fontScale="90000"/>
          </a:bodyPr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br>
              <a:rPr lang="tr-TR" sz="32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/>
                <a:ea typeface="+mn-ea"/>
                <a:cs typeface="+mn-cs"/>
              </a:rPr>
            </a:br>
            <a:br>
              <a:rPr lang="tr-TR" sz="32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/>
                <a:ea typeface="+mn-ea"/>
                <a:cs typeface="+mn-cs"/>
              </a:rPr>
            </a:br>
            <a:r>
              <a:rPr lang="tr-TR" sz="6700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ÇOCUKLARA </a:t>
            </a:r>
            <a:r>
              <a:rPr lang="tr-TR" sz="6000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             </a:t>
            </a:r>
            <a:r>
              <a:rPr lang="tr-TR" sz="6000" kern="0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ÖZGÜVEN </a:t>
            </a:r>
            <a:br>
              <a:rPr lang="tr-TR" sz="6000" kern="0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tr-TR" sz="6000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ve </a:t>
            </a:r>
            <a:br>
              <a:rPr lang="tr-TR" sz="6000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tr-TR" sz="60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SORUMLULUK</a:t>
            </a:r>
            <a:br>
              <a:rPr lang="tr-TR" sz="60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tr-TR" sz="6000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KAZANDIRMAK İÇİN </a:t>
            </a:r>
            <a:r>
              <a:rPr lang="tr-TR" sz="6000" u="sng" kern="0" dirty="0">
                <a:solidFill>
                  <a:srgbClr val="AE027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NELER </a:t>
            </a:r>
            <a:r>
              <a:rPr lang="tr-TR" sz="6000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YAPABİLİRİZ?</a:t>
            </a:r>
            <a:br>
              <a:rPr lang="tr-TR" sz="6000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tr-TR" sz="6000" b="1" dirty="0">
              <a:solidFill>
                <a:srgbClr val="0000CC"/>
              </a:solidFill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97157" name="Picture 2" descr="C:\Users\User\Desktop\cocuklarda-oezgueven-eksikligi-nedir-nasil-giderilir-cover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628911" y="212650"/>
            <a:ext cx="3062841" cy="2998381"/>
          </a:xfrm>
          <a:prstGeom prst="rect">
            <a:avLst/>
          </a:prstGeom>
          <a:noFill/>
        </p:spPr>
      </p:pic>
      <p:pic>
        <p:nvPicPr>
          <p:cNvPr id="2097158" name="Picture 4" descr="Çocuklarda Sorumluluk Bilinci - Pdr Rehber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8910" y="3551273"/>
            <a:ext cx="3153809" cy="303027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Başlık 1"/>
          <p:cNvSpPr>
            <a:spLocks noGrp="1"/>
          </p:cNvSpPr>
          <p:nvPr>
            <p:ph type="title"/>
          </p:nvPr>
        </p:nvSpPr>
        <p:spPr>
          <a:xfrm>
            <a:off x="556437" y="148856"/>
            <a:ext cx="10972800" cy="1244009"/>
          </a:xfrm>
        </p:spPr>
        <p:txBody>
          <a:bodyPr>
            <a:normAutofit fontScale="90000"/>
          </a:bodyPr>
          <a:p>
            <a:pPr lvl="0">
              <a:spcBef>
                <a:spcPct val="20000"/>
              </a:spcBef>
            </a:pPr>
            <a:br>
              <a:rPr lang="tr-TR" sz="9600" dirty="0" smtClean="0">
                <a:solidFill>
                  <a:srgbClr val="0000CC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tr-TR" sz="7300" u="sng" dirty="0" smtClean="0">
                <a:solidFill>
                  <a:srgbClr val="339933"/>
                </a:solidFill>
                <a:latin typeface="Arial Black" panose="020B0A04020102020204" pitchFamily="34" charset="0"/>
                <a:ea typeface="+mn-ea"/>
                <a:cs typeface="+mn-cs"/>
              </a:rPr>
              <a:t>ÖZGÜVEN NEDİR?</a:t>
            </a:r>
            <a:br>
              <a:rPr lang="tr-TR" sz="7300" u="sng" dirty="0" smtClean="0">
                <a:solidFill>
                  <a:srgbClr val="339933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tr-TR" sz="7300" u="sng" dirty="0">
              <a:solidFill>
                <a:srgbClr val="339933"/>
              </a:solidFill>
            </a:endParaRPr>
          </a:p>
        </p:txBody>
      </p:sp>
      <p:sp>
        <p:nvSpPr>
          <p:cNvPr id="1048604" name="İçerik Yer Tutucusu 2"/>
          <p:cNvSpPr>
            <a:spLocks noGrp="1"/>
          </p:cNvSpPr>
          <p:nvPr>
            <p:ph idx="1"/>
          </p:nvPr>
        </p:nvSpPr>
        <p:spPr>
          <a:xfrm>
            <a:off x="669850" y="1690577"/>
            <a:ext cx="11323675" cy="5007934"/>
          </a:xfrm>
        </p:spPr>
        <p:txBody>
          <a:bodyPr>
            <a:normAutofit fontScale="91667" lnSpcReduction="20000"/>
          </a:bodyPr>
          <a:p>
            <a:pPr marL="0" indent="0">
              <a:buNone/>
            </a:pPr>
            <a:r>
              <a:rPr lang="tr-TR" sz="4800" b="1" u="sng" dirty="0" smtClean="0">
                <a:solidFill>
                  <a:srgbClr val="0000CC"/>
                </a:solidFill>
                <a:latin typeface="Arial" panose="020B0604020202020204"/>
              </a:rPr>
              <a:t>ÖZGÜVEN;</a:t>
            </a:r>
            <a:r>
              <a:rPr lang="tr-TR" b="1" u="sng" dirty="0" smtClean="0">
                <a:solidFill>
                  <a:srgbClr val="0000CC"/>
                </a:solidFill>
                <a:latin typeface="Arial" panose="020B0604020202020204"/>
              </a:rPr>
              <a:t> </a:t>
            </a:r>
            <a:endParaRPr lang="tr-TR" b="1" u="sng" dirty="0" smtClean="0">
              <a:solidFill>
                <a:srgbClr val="0000CC"/>
              </a:solidFill>
              <a:latin typeface="Arial" panose="020B0604020202020204"/>
            </a:endParaRPr>
          </a:p>
          <a:p>
            <a:pPr marL="0" indent="0">
              <a:buNone/>
            </a:pPr>
            <a:endParaRPr lang="tr-TR" sz="2400" dirty="0" smtClean="0">
              <a:solidFill>
                <a:srgbClr val="000000"/>
              </a:solidFill>
              <a:latin typeface="Arial" panose="020B06040202020202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4800" b="1" dirty="0" smtClean="0">
                <a:solidFill>
                  <a:srgbClr val="000000"/>
                </a:solidFill>
                <a:latin typeface="Arial" panose="020B0604020202020204"/>
              </a:rPr>
              <a:t>Kişinin </a:t>
            </a:r>
            <a:r>
              <a:rPr lang="tr-TR" sz="4800" b="1" dirty="0">
                <a:solidFill>
                  <a:srgbClr val="000000"/>
                </a:solidFill>
                <a:latin typeface="Arial" panose="020B0604020202020204"/>
              </a:rPr>
              <a:t>kendisine yönelik </a:t>
            </a:r>
            <a:r>
              <a:rPr lang="tr-TR" sz="4800" b="1" u="sng" dirty="0" smtClean="0">
                <a:solidFill>
                  <a:srgbClr val="0000CC"/>
                </a:solidFill>
                <a:latin typeface="Arial" panose="020B0604020202020204"/>
              </a:rPr>
              <a:t>İYİ</a:t>
            </a:r>
            <a:r>
              <a:rPr lang="tr-TR" sz="4800" b="1" dirty="0" smtClean="0">
                <a:solidFill>
                  <a:srgbClr val="0000CC"/>
                </a:solidFill>
                <a:latin typeface="Arial" panose="020B0604020202020204"/>
              </a:rPr>
              <a:t> </a:t>
            </a:r>
            <a:r>
              <a:rPr lang="tr-TR" sz="4800" b="1" dirty="0">
                <a:solidFill>
                  <a:srgbClr val="000000"/>
                </a:solidFill>
                <a:latin typeface="Arial" panose="020B0604020202020204"/>
              </a:rPr>
              <a:t>duygular geliştirmesidir. </a:t>
            </a:r>
            <a:endParaRPr lang="tr-TR" sz="4800" b="1" dirty="0" smtClean="0">
              <a:solidFill>
                <a:srgbClr val="000000"/>
              </a:solidFill>
              <a:latin typeface="Arial" panose="020B0604020202020204"/>
            </a:endParaRPr>
          </a:p>
          <a:p>
            <a:pPr marL="0" indent="0">
              <a:buNone/>
            </a:pPr>
            <a:endParaRPr lang="tr-TR" dirty="0" smtClean="0">
              <a:solidFill>
                <a:srgbClr val="000000"/>
              </a:solidFill>
              <a:latin typeface="Arial" panose="020B0604020202020204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4800" b="1" dirty="0" smtClean="0">
                <a:solidFill>
                  <a:srgbClr val="000000"/>
                </a:solidFill>
                <a:latin typeface="Arial" panose="020B0604020202020204"/>
              </a:rPr>
              <a:t>Bir </a:t>
            </a:r>
            <a:r>
              <a:rPr lang="tr-TR" sz="4800" b="1" dirty="0">
                <a:solidFill>
                  <a:srgbClr val="000000"/>
                </a:solidFill>
                <a:latin typeface="Arial" panose="020B0604020202020204"/>
              </a:rPr>
              <a:t>diğer ifadeyle </a:t>
            </a:r>
            <a:r>
              <a:rPr lang="tr-TR" sz="4800" b="1" dirty="0">
                <a:solidFill>
                  <a:srgbClr val="0000CC"/>
                </a:solidFill>
                <a:latin typeface="Arial" panose="020B0604020202020204"/>
              </a:rPr>
              <a:t>kendisi olmaktan </a:t>
            </a:r>
            <a:r>
              <a:rPr lang="tr-TR" sz="4800" b="1" u="sng" dirty="0" smtClean="0">
                <a:solidFill>
                  <a:srgbClr val="0000CC"/>
                </a:solidFill>
                <a:latin typeface="Arial" panose="020B0604020202020204"/>
              </a:rPr>
              <a:t>MEMNUN</a:t>
            </a:r>
            <a:r>
              <a:rPr lang="tr-TR" sz="4800" b="1" dirty="0" smtClean="0">
                <a:solidFill>
                  <a:srgbClr val="0000CC"/>
                </a:solidFill>
                <a:latin typeface="Arial" panose="020B0604020202020204"/>
              </a:rPr>
              <a:t> </a:t>
            </a:r>
            <a:r>
              <a:rPr lang="tr-TR" sz="4800" b="1" dirty="0">
                <a:latin typeface="Arial" panose="020B0604020202020204"/>
              </a:rPr>
              <a:t>olması</a:t>
            </a:r>
            <a:r>
              <a:rPr lang="tr-TR" sz="4800" b="1" dirty="0">
                <a:solidFill>
                  <a:srgbClr val="0000CC"/>
                </a:solidFill>
                <a:latin typeface="Arial" panose="020B0604020202020204"/>
              </a:rPr>
              <a:t> </a:t>
            </a:r>
            <a:r>
              <a:rPr lang="tr-TR" sz="4800" b="1" dirty="0">
                <a:solidFill>
                  <a:srgbClr val="000000"/>
                </a:solidFill>
                <a:latin typeface="Arial" panose="020B0604020202020204"/>
              </a:rPr>
              <a:t>ve bunun sonucunda kendisi ve </a:t>
            </a:r>
            <a:r>
              <a:rPr lang="tr-TR" sz="4800" b="1" dirty="0" smtClean="0">
                <a:solidFill>
                  <a:srgbClr val="000000"/>
                </a:solidFill>
                <a:latin typeface="Arial" panose="020B0604020202020204"/>
              </a:rPr>
              <a:t>          çevresiyle </a:t>
            </a:r>
            <a:r>
              <a:rPr lang="tr-TR" sz="4800" b="1" u="sng" dirty="0" smtClean="0">
                <a:solidFill>
                  <a:srgbClr val="0000CC"/>
                </a:solidFill>
                <a:latin typeface="Arial" panose="020B0604020202020204"/>
              </a:rPr>
              <a:t>BARIŞIK</a:t>
            </a:r>
            <a:r>
              <a:rPr lang="tr-TR" sz="4800" b="1" dirty="0" smtClean="0">
                <a:solidFill>
                  <a:srgbClr val="000000"/>
                </a:solidFill>
                <a:latin typeface="Arial" panose="020B0604020202020204"/>
              </a:rPr>
              <a:t> olmasıdır. </a:t>
            </a:r>
            <a:endParaRPr lang="tr-TR" sz="4800" b="1" dirty="0" smtClean="0">
              <a:solidFill>
                <a:srgbClr val="000000"/>
              </a:solidFill>
              <a:latin typeface="Arial" panose="020B0604020202020204"/>
            </a:endParaRPr>
          </a:p>
          <a:p>
            <a:pPr marL="0" indent="0">
              <a:lnSpc>
                <a:spcPct val="120000"/>
              </a:lnSpc>
              <a:buNone/>
            </a:pPr>
            <a:endParaRPr lang="tr-TR" sz="4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Başlık 1"/>
          <p:cNvSpPr>
            <a:spLocks noGrp="1"/>
          </p:cNvSpPr>
          <p:nvPr>
            <p:ph type="title"/>
          </p:nvPr>
        </p:nvSpPr>
        <p:spPr>
          <a:xfrm>
            <a:off x="620232" y="168312"/>
            <a:ext cx="10972800" cy="1143000"/>
          </a:xfrm>
        </p:spPr>
        <p:txBody>
          <a:bodyPr/>
          <a:p>
            <a:r>
              <a:rPr lang="tr-TR" sz="6600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SORUMLULUK </a:t>
            </a:r>
            <a:r>
              <a:rPr lang="tr-TR" sz="6600" u="sng" dirty="0">
                <a:solidFill>
                  <a:srgbClr val="C00000"/>
                </a:solidFill>
                <a:latin typeface="Arial Black" panose="020B0A04020102020204" pitchFamily="34" charset="0"/>
              </a:rPr>
              <a:t>NEDİR?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1048606" name="İçerik Yer Tutucusu 2"/>
          <p:cNvSpPr>
            <a:spLocks noGrp="1"/>
          </p:cNvSpPr>
          <p:nvPr>
            <p:ph idx="1"/>
          </p:nvPr>
        </p:nvSpPr>
        <p:spPr>
          <a:xfrm>
            <a:off x="609600" y="1600206"/>
            <a:ext cx="11203172" cy="4960082"/>
          </a:xfrm>
        </p:spPr>
        <p:txBody>
          <a:bodyPr>
            <a:normAutofit lnSpcReduction="10000"/>
          </a:bodyPr>
          <a:p>
            <a:pPr marL="0" lvl="0" indent="2286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sz="44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Sorumluluk:</a:t>
            </a:r>
            <a:r>
              <a:rPr lang="tr-TR" sz="4400" b="1" dirty="0">
                <a:solidFill>
                  <a:srgbClr val="FF0000"/>
                </a:solidFill>
                <a:latin typeface="Rockwell" panose="020606030202050204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4400" b="1" dirty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İnsanın kendisine ve çevresine karşı yerine getirmesi gereken görevlerdir. </a:t>
            </a:r>
            <a:endParaRPr lang="tr-TR" sz="4400" b="1" dirty="0">
              <a:solidFill>
                <a:srgbClr val="0000CC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228600" fontAlgn="base">
              <a:spcBef>
                <a:spcPct val="0"/>
              </a:spcBef>
              <a:spcAft>
                <a:spcPct val="0"/>
              </a:spcAft>
              <a:buNone/>
            </a:pPr>
            <a:endParaRPr lang="tr-TR" sz="4400" b="1" dirty="0">
              <a:solidFill>
                <a:srgbClr val="00206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2286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sz="44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Örnek: </a:t>
            </a:r>
            <a:r>
              <a:rPr lang="tr-TR" sz="4000" b="1" dirty="0" smtClean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Derslerine </a:t>
            </a:r>
            <a:r>
              <a:rPr lang="tr-TR" sz="4000" b="1" dirty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çalışmak</a:t>
            </a:r>
            <a:r>
              <a:rPr lang="tr-TR" sz="4000" b="1" dirty="0" smtClean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ödevlerini yapmak </a:t>
            </a:r>
            <a:endParaRPr lang="tr-TR" sz="4000" b="1" dirty="0" smtClean="0">
              <a:solidFill>
                <a:srgbClr val="0000CC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2286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sz="4000" b="1" dirty="0" smtClean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  Okulu</a:t>
            </a:r>
            <a:r>
              <a:rPr lang="tr-TR" sz="4000" b="1" dirty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tr-TR" sz="4000" b="1" dirty="0" smtClean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sınıfı, çevreyi </a:t>
            </a:r>
            <a:r>
              <a:rPr lang="tr-TR" sz="4000" b="1" dirty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temiz </a:t>
            </a:r>
            <a:r>
              <a:rPr lang="tr-TR" sz="4000" b="1" dirty="0" smtClean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tutmak,  </a:t>
            </a:r>
            <a:endParaRPr lang="tr-TR" sz="4000" b="1" dirty="0" smtClean="0">
              <a:solidFill>
                <a:srgbClr val="0000CC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2286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sz="4000" b="1" dirty="0" smtClean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  Odasını toplamak, </a:t>
            </a:r>
            <a:endParaRPr lang="tr-TR" sz="4000" b="1" dirty="0" smtClean="0">
              <a:solidFill>
                <a:srgbClr val="0000CC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2286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tr-TR" sz="4000" b="1" dirty="0" smtClean="0">
                <a:solidFill>
                  <a:srgbClr val="0000CC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  Anne babasına yardım etmek,</a:t>
            </a:r>
            <a:endParaRPr lang="tr-TR" sz="4000" b="1" dirty="0">
              <a:solidFill>
                <a:srgbClr val="0000CC"/>
              </a:solidFill>
              <a:cs typeface="Arial" panose="020B0604020202020204" pitchFamily="34" charset="0"/>
            </a:endParaRPr>
          </a:p>
          <a:p>
            <a:endParaRPr lang="tr-TR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İçerik Yer Tutucusu 2"/>
          <p:cNvSpPr>
            <a:spLocks noGrp="1"/>
          </p:cNvSpPr>
          <p:nvPr>
            <p:ph idx="1"/>
          </p:nvPr>
        </p:nvSpPr>
        <p:spPr>
          <a:xfrm>
            <a:off x="265813" y="1754372"/>
            <a:ext cx="11770242" cy="4965405"/>
          </a:xfrm>
        </p:spPr>
        <p:txBody>
          <a:bodyPr>
            <a:noAutofit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40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1</a:t>
            </a:r>
            <a:r>
              <a:rPr lang="tr-TR" sz="4000" b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-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ONA SIK SIK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SÖZ HAKKI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VERİN</a:t>
            </a:r>
            <a:endParaRPr lang="tr-TR" sz="36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endParaRPr lang="tr-TR" sz="10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4000" b="1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2-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KENDİNİ VE DUYGULARINI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                            "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NE </a:t>
            </a:r>
            <a:r>
              <a:rPr lang="tr-TR" sz="36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DÜŞÜNÜYORSUN?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,                                         </a:t>
            </a:r>
            <a:endParaRPr lang="tr-TR" sz="36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tr-TR" sz="36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NASIL HİSSEDİYORSUN?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"                                     </a:t>
            </a:r>
            <a:endParaRPr lang="tr-TR" sz="36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GİBİ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SÖZLERLE ANLAMAYA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ÇALIŞIN</a:t>
            </a:r>
            <a:endParaRPr lang="tr-TR" sz="36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endParaRPr lang="tr-TR" sz="15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40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3-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O KONUŞURKEN ONUN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YÜZÜNE BAKIN </a:t>
            </a:r>
            <a:r>
              <a:rPr lang="tr-TR" sz="36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CİDDİYE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ALINDIĞINI HİSSETTİRİN</a:t>
            </a:r>
            <a:br>
              <a:rPr lang="tr-TR" sz="40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sz="40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endParaRPr lang="tr-TR" sz="4000" dirty="0"/>
          </a:p>
        </p:txBody>
      </p:sp>
      <p:sp>
        <p:nvSpPr>
          <p:cNvPr id="1048608" name="Başlık 1"/>
          <p:cNvSpPr>
            <a:spLocks noGrp="1"/>
          </p:cNvSpPr>
          <p:nvPr>
            <p:ph type="title"/>
          </p:nvPr>
        </p:nvSpPr>
        <p:spPr>
          <a:xfrm>
            <a:off x="180753" y="168313"/>
            <a:ext cx="11834037" cy="1415938"/>
          </a:xfrm>
        </p:spPr>
        <p:txBody>
          <a:bodyPr>
            <a:noAutofit/>
          </a:bodyPr>
          <a:p>
            <a:r>
              <a:rPr lang="tr-TR" sz="4800" u="sng" kern="0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4800" u="sng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4800" u="sng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r>
              <a:rPr lang="tr-TR" sz="4800" u="sng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İÇİN</a:t>
            </a:r>
            <a:endParaRPr lang="tr-TR" sz="4800" u="sn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Başlık 1"/>
          <p:cNvSpPr>
            <a:spLocks noGrp="1"/>
          </p:cNvSpPr>
          <p:nvPr>
            <p:ph type="title"/>
          </p:nvPr>
        </p:nvSpPr>
        <p:spPr>
          <a:xfrm>
            <a:off x="191385" y="274637"/>
            <a:ext cx="11834037" cy="1724284"/>
          </a:xfrm>
        </p:spPr>
        <p:txBody>
          <a:bodyPr>
            <a:noAutofit/>
          </a:bodyPr>
          <a:p>
            <a:r>
              <a:rPr lang="tr-TR" sz="4800" u="sng" kern="0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4800" u="sng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4800" u="sng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r>
              <a:rPr lang="tr-TR" sz="4800" u="sng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İÇİN</a:t>
            </a:r>
            <a:endParaRPr lang="tr-TR" sz="4800" u="sng" dirty="0"/>
          </a:p>
        </p:txBody>
      </p:sp>
      <p:sp>
        <p:nvSpPr>
          <p:cNvPr id="1048610" name="İçerik Yer Tutucusu 2"/>
          <p:cNvSpPr>
            <a:spLocks noGrp="1"/>
          </p:cNvSpPr>
          <p:nvPr>
            <p:ph idx="1"/>
          </p:nvPr>
        </p:nvSpPr>
        <p:spPr>
          <a:xfrm>
            <a:off x="471376" y="2206262"/>
            <a:ext cx="10972800" cy="4525963"/>
          </a:xfrm>
        </p:spPr>
        <p:txBody>
          <a:bodyPr>
            <a:normAutofit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4-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ONUN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FİKİRLERİNE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DEĞER VERDİĞİNİZİ HİSSETTİRİN</a:t>
            </a:r>
            <a:b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5-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ONUN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OLUMLU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DAVRANIŞLARINI KESİNLİKLE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TAKDİR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EDİN</a:t>
            </a:r>
            <a:b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6-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YAŞINA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UYGUN GÖREVLER VERİN</a:t>
            </a:r>
            <a:r>
              <a:rPr lang="tr-TR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endParaRPr lang="tr-TR" sz="3600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endParaRPr lang="tr-TR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469102"/>
          </a:xfrm>
        </p:spPr>
        <p:txBody>
          <a:bodyPr>
            <a:normAutofit fontScale="90000"/>
          </a:bodyPr>
          <a:p>
            <a:r>
              <a:rPr lang="tr-TR" sz="4800" u="sng" kern="0" dirty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48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48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r>
              <a:rPr lang="tr-TR" sz="48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İÇİN</a:t>
            </a:r>
            <a:endParaRPr lang="tr-TR" u="sng" dirty="0"/>
          </a:p>
        </p:txBody>
      </p:sp>
      <p:sp>
        <p:nvSpPr>
          <p:cNvPr id="1048612" name="İçerik Yer Tutucusu 2"/>
          <p:cNvSpPr>
            <a:spLocks noGrp="1"/>
          </p:cNvSpPr>
          <p:nvPr>
            <p:ph idx="1"/>
          </p:nvPr>
        </p:nvSpPr>
        <p:spPr>
          <a:xfrm>
            <a:off x="726558" y="1956391"/>
            <a:ext cx="10972800" cy="4720855"/>
          </a:xfrm>
        </p:spPr>
        <p:txBody>
          <a:bodyPr>
            <a:normAutofit lnSpcReduction="10000"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7-</a:t>
            </a:r>
            <a:r>
              <a:rPr lang="tr-TR" sz="3600" b="1" kern="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VERİLEN GÖREVLERDEN SONRA</a:t>
            </a:r>
            <a:r>
              <a:rPr lang="tr-TR" sz="3600" b="1" kern="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 </a:t>
            </a:r>
            <a:endParaRPr lang="tr-TR" sz="3600" b="1" kern="0" dirty="0" smtClean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  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BAŞARISINI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TAKDİR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EDİN</a:t>
            </a:r>
            <a:b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8-</a:t>
            </a:r>
            <a:r>
              <a:rPr lang="tr-TR" sz="3600" b="1" kern="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ONUN İÇİN </a:t>
            </a:r>
            <a:r>
              <a:rPr lang="tr-T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ZAMAN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AYIRIN</a:t>
            </a:r>
            <a:b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9-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ONUN İLE DEĞİŞİK KONULARDA</a:t>
            </a:r>
            <a:r>
              <a:rPr lang="tr-TR" sz="3600" b="1" kern="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endParaRPr lang="tr-TR" sz="3600" b="1" kern="0" dirty="0" smtClean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   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SOHBET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ETME ORTAMI </a:t>
            </a:r>
            <a: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OLUŞTURUN</a:t>
            </a:r>
            <a:br>
              <a:rPr lang="tr-TR" sz="36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tr-TR" sz="4300" u="sng" kern="0" dirty="0">
                <a:solidFill>
                  <a:srgbClr val="33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ÖZGÜVEN </a:t>
            </a:r>
            <a:r>
              <a:rPr lang="tr-TR" sz="43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ve </a:t>
            </a:r>
            <a:r>
              <a:rPr lang="tr-TR" sz="4300" u="sng" kern="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SORUMLULUK </a:t>
            </a:r>
            <a:r>
              <a:rPr lang="tr-TR" sz="4300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KAZANDIRMAK İÇİN</a:t>
            </a:r>
            <a:endParaRPr lang="tr-TR" dirty="0"/>
          </a:p>
        </p:txBody>
      </p:sp>
      <p:sp>
        <p:nvSpPr>
          <p:cNvPr id="1048614" name="İçerik Yer Tutucusu 2"/>
          <p:cNvSpPr>
            <a:spLocks noGrp="1"/>
          </p:cNvSpPr>
          <p:nvPr>
            <p:ph idx="1"/>
          </p:nvPr>
        </p:nvSpPr>
        <p:spPr>
          <a:xfrm>
            <a:off x="609600" y="1727795"/>
            <a:ext cx="10972800" cy="5002614"/>
          </a:xfrm>
        </p:spPr>
        <p:txBody>
          <a:bodyPr>
            <a:normAutofit fontScale="96875" lnSpcReduction="20000"/>
          </a:bodyPr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endParaRPr lang="tr-TR" sz="3600" b="1" kern="0" dirty="0" smtClean="0">
              <a:solidFill>
                <a:srgbClr val="CCECFF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4700" b="1" kern="0" dirty="0" smtClean="0">
                <a:solidFill>
                  <a:srgbClr val="0000CC"/>
                </a:solidFill>
                <a:latin typeface="Arial Black" panose="020B0A04020102020204" pitchFamily="34" charset="0"/>
              </a:rPr>
              <a:t>10-</a:t>
            </a:r>
            <a:r>
              <a:rPr lang="tr-TR" sz="3600" b="1" kern="0" dirty="0" smtClean="0">
                <a:solidFill>
                  <a:srgbClr val="CCECFF"/>
                </a:solidFill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ONUN KORKU VE ENDİŞELERİNE</a:t>
            </a:r>
            <a:r>
              <a:rPr lang="tr-TR" sz="3600" b="1" kern="0" dirty="0">
                <a:solidFill>
                  <a:srgbClr val="CCECFF"/>
                </a:solidFill>
                <a:latin typeface="Arial Black" panose="020B0A04020102020204" pitchFamily="34" charset="0"/>
              </a:rPr>
              <a:t> </a:t>
            </a:r>
            <a:endParaRPr lang="tr-TR" sz="3600" b="1" kern="0" dirty="0" smtClean="0">
              <a:solidFill>
                <a:srgbClr val="CCECFF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CCECFF"/>
                </a:solidFill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CCECFF"/>
                </a:solidFill>
                <a:latin typeface="Arial Black" panose="020B0A04020102020204" pitchFamily="34" charset="0"/>
              </a:rPr>
              <a:t>      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SAYGI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DUYUN</a:t>
            </a:r>
            <a:b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47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11- </a:t>
            </a:r>
            <a:r>
              <a:rPr lang="tr-TR" sz="36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AŞIRI ELEŞTİRİCİ OLMAKTAN</a:t>
            </a:r>
            <a:r>
              <a:rPr lang="tr-TR" sz="3600" b="1" kern="0" dirty="0">
                <a:solidFill>
                  <a:srgbClr val="CCECFF"/>
                </a:solidFill>
                <a:latin typeface="Arial Black" panose="020B0A04020102020204" pitchFamily="34" charset="0"/>
              </a:rPr>
              <a:t> </a:t>
            </a:r>
            <a:endParaRPr lang="tr-TR" sz="3600" b="1" kern="0" dirty="0" smtClean="0">
              <a:solidFill>
                <a:srgbClr val="CCECFF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CCECFF"/>
                </a:solidFill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CCECFF"/>
                </a:solidFill>
                <a:latin typeface="Arial Black" panose="020B0A04020102020204" pitchFamily="34" charset="0"/>
              </a:rPr>
              <a:t>     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VE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YARGILAYICI </a:t>
            </a:r>
            <a:r>
              <a:rPr lang="tr-TR" sz="36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DAVRANMAKTAN KAÇININ</a:t>
            </a:r>
            <a:br>
              <a:rPr lang="tr-TR" sz="3600" b="1" kern="0" dirty="0">
                <a:solidFill>
                  <a:srgbClr val="000000"/>
                </a:solidFill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4700" b="1" kern="0" dirty="0">
                <a:solidFill>
                  <a:srgbClr val="0000CC"/>
                </a:solidFill>
                <a:latin typeface="Arial Black" panose="020B0A04020102020204" pitchFamily="34" charset="0"/>
              </a:rPr>
              <a:t>12-</a:t>
            </a:r>
            <a:r>
              <a:rPr lang="tr-TR" sz="3600" b="1" kern="0" dirty="0">
                <a:solidFill>
                  <a:srgbClr val="CCECFF"/>
                </a:solidFill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HATALI DAVRANIŞLARINI</a:t>
            </a:r>
            <a:r>
              <a:rPr lang="tr-TR" sz="3600" b="1" kern="0" dirty="0">
                <a:solidFill>
                  <a:srgbClr val="CCECFF"/>
                </a:solidFill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KONUŞARAK </a:t>
            </a:r>
            <a:endParaRPr lang="tr-TR" sz="3600" b="1" kern="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FFCC"/>
              </a:buClr>
              <a:buNone/>
            </a:pP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tr-TR" sz="3600" b="1" kern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    UYARIN </a:t>
            </a:r>
            <a:r>
              <a:rPr lang="tr-TR" sz="3600" b="1" kern="0" dirty="0">
                <a:solidFill>
                  <a:srgbClr val="C00000"/>
                </a:solidFill>
                <a:latin typeface="Arial Black" panose="020B0A04020102020204" pitchFamily="34" charset="0"/>
              </a:rPr>
              <a:t>VE</a:t>
            </a:r>
            <a:r>
              <a:rPr lang="tr-TR" sz="3600" b="1" kern="0" dirty="0">
                <a:solidFill>
                  <a:srgbClr val="CCECFF"/>
                </a:solidFill>
                <a:latin typeface="Arial Black" panose="020B0A04020102020204" pitchFamily="34" charset="0"/>
              </a:rPr>
              <a:t> </a:t>
            </a:r>
            <a:r>
              <a:rPr lang="tr-TR" sz="3600" b="1" kern="0" dirty="0">
                <a:solidFill>
                  <a:srgbClr val="000000"/>
                </a:solidFill>
                <a:latin typeface="Arial Black" panose="020B0A04020102020204" pitchFamily="34" charset="0"/>
              </a:rPr>
              <a:t>ONA DOĞRU OLANI ANLATIN</a:t>
            </a:r>
            <a:br>
              <a:rPr lang="tr-TR" sz="3600" b="1" kern="0" dirty="0">
                <a:solidFill>
                  <a:srgbClr val="CCECFF"/>
                </a:solidFill>
                <a:latin typeface="Arial Black" panose="020B0A04020102020204" pitchFamily="34" charset="0"/>
              </a:rPr>
            </a:br>
            <a:br>
              <a:rPr lang="tr-TR" sz="3600" b="1" kern="0" dirty="0">
                <a:solidFill>
                  <a:srgbClr val="CCECFF"/>
                </a:solidFill>
                <a:latin typeface="Arial Black" panose="020B0A04020102020204" pitchFamily="34" charset="0"/>
              </a:rPr>
            </a:br>
            <a:endParaRPr lang="tr-TR" sz="3600" b="1" kern="0" dirty="0">
              <a:solidFill>
                <a:srgbClr val="CCECFF"/>
              </a:solidFill>
              <a:latin typeface="Arial Black" panose="020B0A0402010202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3135</Words>
  <Application>WPS Presentation</Application>
  <PresentationFormat/>
  <Paragraphs>144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1" baseType="lpstr">
      <vt:lpstr>Arial</vt:lpstr>
      <vt:lpstr>SimSun</vt:lpstr>
      <vt:lpstr>Wingdings</vt:lpstr>
      <vt:lpstr>Arial Black</vt:lpstr>
      <vt:lpstr>Comic Sans MS</vt:lpstr>
      <vt:lpstr>Tahoma</vt:lpstr>
      <vt:lpstr>Arial</vt:lpstr>
      <vt:lpstr>Times New Roman</vt:lpstr>
      <vt:lpstr>Rockwell</vt:lpstr>
      <vt:lpstr>Microsoft YaHei</vt:lpstr>
      <vt:lpstr>Arial Unicode MS</vt:lpstr>
      <vt:lpstr>Calibri</vt:lpstr>
      <vt:lpstr>Segoe Print</vt:lpstr>
      <vt:lpstr>Ofis Teması</vt:lpstr>
      <vt:lpstr>PowerPoint 演示文稿</vt:lpstr>
      <vt:lpstr>ÇOCUKLARDA  ÖZGÜVEN  GELİŞTİRME  ve  SORUMLULUK</vt:lpstr>
      <vt:lpstr>  ÇOCUKLARA               ÖZGÜVEN  ve  SORUMLULUK KAZANDIRMAK İÇİN NELER YAPABİLİRİZ? </vt:lpstr>
      <vt:lpstr> ÖZGÜVEN NEDİR? </vt:lpstr>
      <vt:lpstr>SORUMLULUK NEDİR?</vt:lpstr>
      <vt:lpstr>ÖZGÜVEN ve SORUMLULUK KAZANDIRMAK İÇİN</vt:lpstr>
      <vt:lpstr>ÖZGÜVEN ve SORUMLULUK KAZANDIRMAK İÇİN</vt:lpstr>
      <vt:lpstr>ÖZGÜVEN ve SORUMLULUK KAZANDIRMAK İÇİN</vt:lpstr>
      <vt:lpstr>ÖZGÜVEN ve SORUMLULUK KAZANDIRMAK İÇİN</vt:lpstr>
      <vt:lpstr>ÖZGÜVEN ve SORUMLULUK  KAZANDIRMAK İÇİN</vt:lpstr>
      <vt:lpstr>ÖZGÜVEN ve SORUMLULUK  KAZANDIRMAK İÇİN</vt:lpstr>
      <vt:lpstr>ÖZGÜVEN ve SORUMLULUK  KAZANDIRMAK İÇİN</vt:lpstr>
      <vt:lpstr>ÖZGÜVEN ve SORUMLULUK  KAZANDIRMAK İÇİN</vt:lpstr>
      <vt:lpstr>ÖZGÜVEN ve SORUMLULUK  KAZANDIRMAK İÇİN</vt:lpstr>
      <vt:lpstr>ÖZGÜVEN ve SORUMLULUK  KAZANDIRMAK İÇİN</vt:lpstr>
      <vt:lpstr>ÖZGÜVEN ve SORUMLULUK  KAZANDIRMAK İÇİN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SNE-LX1</dc:creator>
  <cp:lastModifiedBy>Okan</cp:lastModifiedBy>
  <cp:revision>1</cp:revision>
  <dcterms:created xsi:type="dcterms:W3CDTF">2021-05-11T04:15:20Z</dcterms:created>
  <dcterms:modified xsi:type="dcterms:W3CDTF">2021-05-11T04:15:20Z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  <property fmtid="{D5CDD505-2E9C-101B-9397-08002B2CF9AE}" pid="3" name="KSOProductBuildVer">
    <vt:lpwstr>1033-11.2.0.10132</vt:lpwstr>
  </property>
</Properties>
</file>